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792" r:id="rId3"/>
  </p:sldMasterIdLst>
  <p:notesMasterIdLst>
    <p:notesMasterId r:id="rId22"/>
  </p:notesMasterIdLst>
  <p:sldIdLst>
    <p:sldId id="256" r:id="rId4"/>
    <p:sldId id="293" r:id="rId5"/>
    <p:sldId id="304" r:id="rId6"/>
    <p:sldId id="316" r:id="rId7"/>
    <p:sldId id="305" r:id="rId8"/>
    <p:sldId id="312" r:id="rId9"/>
    <p:sldId id="308" r:id="rId10"/>
    <p:sldId id="310" r:id="rId11"/>
    <p:sldId id="313" r:id="rId12"/>
    <p:sldId id="314" r:id="rId13"/>
    <p:sldId id="284" r:id="rId14"/>
    <p:sldId id="285" r:id="rId15"/>
    <p:sldId id="318" r:id="rId16"/>
    <p:sldId id="266" r:id="rId17"/>
    <p:sldId id="267" r:id="rId18"/>
    <p:sldId id="268" r:id="rId19"/>
    <p:sldId id="317" r:id="rId20"/>
    <p:sldId id="292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64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7" autoAdjust="0"/>
    <p:restoredTop sz="94552" autoAdjust="0"/>
  </p:normalViewPr>
  <p:slideViewPr>
    <p:cSldViewPr snapToGrid="0">
      <p:cViewPr varScale="1">
        <p:scale>
          <a:sx n="99" d="100"/>
          <a:sy n="99" d="100"/>
        </p:scale>
        <p:origin x="-54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7C2661-ADE4-4ADA-BB4E-D8150DE807C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D580C316-2EDC-4770-B611-B64EE868CB1B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Safety</a:t>
          </a:r>
          <a:endParaRPr lang="es-PA" dirty="0"/>
        </a:p>
      </dgm:t>
    </dgm:pt>
    <dgm:pt modelId="{7FBE4407-FDC6-475B-B371-B38CFEEB6033}" type="parTrans" cxnId="{79495F29-B81C-47DE-87A6-82A5B593AAD9}">
      <dgm:prSet/>
      <dgm:spPr/>
      <dgm:t>
        <a:bodyPr/>
        <a:lstStyle/>
        <a:p>
          <a:endParaRPr lang="es-PA"/>
        </a:p>
      </dgm:t>
    </dgm:pt>
    <dgm:pt modelId="{FA8EFC9F-2159-40AE-BBB7-0CFC4EF0E3F5}" type="sibTrans" cxnId="{79495F29-B81C-47DE-87A6-82A5B593AAD9}">
      <dgm:prSet/>
      <dgm:spPr/>
      <dgm:t>
        <a:bodyPr/>
        <a:lstStyle/>
        <a:p>
          <a:endParaRPr lang="es-PA"/>
        </a:p>
      </dgm:t>
    </dgm:pt>
    <dgm:pt modelId="{043097BC-243C-4859-94CB-E0569298D55F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Less Man Power</a:t>
          </a:r>
          <a:endParaRPr lang="es-PA" dirty="0"/>
        </a:p>
      </dgm:t>
    </dgm:pt>
    <dgm:pt modelId="{899B0590-A890-47D5-9F66-242B6FBEACD8}" type="parTrans" cxnId="{43F89CE4-B5CE-4B95-A65E-A6780F05AA97}">
      <dgm:prSet/>
      <dgm:spPr/>
      <dgm:t>
        <a:bodyPr/>
        <a:lstStyle/>
        <a:p>
          <a:endParaRPr lang="es-PA"/>
        </a:p>
      </dgm:t>
    </dgm:pt>
    <dgm:pt modelId="{FCF491F1-F653-41A8-83AD-E5F498741A95}" type="sibTrans" cxnId="{43F89CE4-B5CE-4B95-A65E-A6780F05AA97}">
      <dgm:prSet/>
      <dgm:spPr/>
      <dgm:t>
        <a:bodyPr/>
        <a:lstStyle/>
        <a:p>
          <a:endParaRPr lang="es-PA"/>
        </a:p>
      </dgm:t>
    </dgm:pt>
    <dgm:pt modelId="{D6AD0A69-A7D9-47BE-AC0D-19724ADE3727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Single Operator</a:t>
          </a:r>
          <a:endParaRPr lang="es-PA" dirty="0"/>
        </a:p>
      </dgm:t>
    </dgm:pt>
    <dgm:pt modelId="{DBED6E72-2657-4FBC-B55A-878FB7B9C33C}" type="parTrans" cxnId="{334BB821-0C18-49CF-B978-8CB6CA4A8A73}">
      <dgm:prSet/>
      <dgm:spPr/>
      <dgm:t>
        <a:bodyPr/>
        <a:lstStyle/>
        <a:p>
          <a:endParaRPr lang="es-PA"/>
        </a:p>
      </dgm:t>
    </dgm:pt>
    <dgm:pt modelId="{4D3FA1DD-3021-44BA-9B4E-86D08004C1FB}" type="sibTrans" cxnId="{334BB821-0C18-49CF-B978-8CB6CA4A8A73}">
      <dgm:prSet/>
      <dgm:spPr/>
      <dgm:t>
        <a:bodyPr/>
        <a:lstStyle/>
        <a:p>
          <a:endParaRPr lang="es-PA"/>
        </a:p>
      </dgm:t>
    </dgm:pt>
    <dgm:pt modelId="{D6299AC8-A08F-41EA-8C97-B03CB190A7BE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Quality</a:t>
          </a:r>
          <a:endParaRPr lang="es-PA" dirty="0"/>
        </a:p>
      </dgm:t>
    </dgm:pt>
    <dgm:pt modelId="{394A05BD-E266-4BC4-BE0D-29605B4C9560}" type="parTrans" cxnId="{AA69B015-F0C8-45BC-9595-CAD3EE179F9D}">
      <dgm:prSet/>
      <dgm:spPr/>
      <dgm:t>
        <a:bodyPr/>
        <a:lstStyle/>
        <a:p>
          <a:endParaRPr lang="es-PA"/>
        </a:p>
      </dgm:t>
    </dgm:pt>
    <dgm:pt modelId="{7805AC3E-2572-4AFF-B681-7866DBB8F5AE}" type="sibTrans" cxnId="{AA69B015-F0C8-45BC-9595-CAD3EE179F9D}">
      <dgm:prSet/>
      <dgm:spPr/>
      <dgm:t>
        <a:bodyPr/>
        <a:lstStyle/>
        <a:p>
          <a:endParaRPr lang="es-PA"/>
        </a:p>
      </dgm:t>
    </dgm:pt>
    <dgm:pt modelId="{AB4E4956-D664-4A95-A778-FA757B177B3B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Productivity</a:t>
          </a:r>
          <a:endParaRPr lang="es-PA" dirty="0"/>
        </a:p>
      </dgm:t>
    </dgm:pt>
    <dgm:pt modelId="{7B530018-55FC-4AB4-A017-EBD248CE9979}" type="parTrans" cxnId="{6C2D4CB0-D7D0-413B-9950-58010CF3CD6D}">
      <dgm:prSet/>
      <dgm:spPr/>
      <dgm:t>
        <a:bodyPr/>
        <a:lstStyle/>
        <a:p>
          <a:endParaRPr lang="es-PA"/>
        </a:p>
      </dgm:t>
    </dgm:pt>
    <dgm:pt modelId="{ED6E220F-94FC-491E-8CBF-85888CF648EF}" type="sibTrans" cxnId="{6C2D4CB0-D7D0-413B-9950-58010CF3CD6D}">
      <dgm:prSet/>
      <dgm:spPr/>
      <dgm:t>
        <a:bodyPr/>
        <a:lstStyle/>
        <a:p>
          <a:endParaRPr lang="es-PA"/>
        </a:p>
      </dgm:t>
    </dgm:pt>
    <dgm:pt modelId="{44E03E43-73A0-4DCA-8745-B371514727BE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Easily Operable</a:t>
          </a:r>
          <a:endParaRPr lang="es-PA" dirty="0"/>
        </a:p>
      </dgm:t>
    </dgm:pt>
    <dgm:pt modelId="{AA4236D2-C08D-46F7-BB67-18FC1ABA6C26}" type="parTrans" cxnId="{371A09E5-47A3-461C-A8B9-0533E3980E4A}">
      <dgm:prSet/>
      <dgm:spPr/>
      <dgm:t>
        <a:bodyPr/>
        <a:lstStyle/>
        <a:p>
          <a:endParaRPr lang="es-PA"/>
        </a:p>
      </dgm:t>
    </dgm:pt>
    <dgm:pt modelId="{2DE8DAD8-BA2C-4943-885D-74DA8DD16C01}" type="sibTrans" cxnId="{371A09E5-47A3-461C-A8B9-0533E3980E4A}">
      <dgm:prSet/>
      <dgm:spPr/>
      <dgm:t>
        <a:bodyPr/>
        <a:lstStyle/>
        <a:p>
          <a:endParaRPr lang="es-PA"/>
        </a:p>
      </dgm:t>
    </dgm:pt>
    <dgm:pt modelId="{58817435-E3DE-4D49-9A6A-C9EB61BA4FD4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Ergonomics</a:t>
          </a:r>
          <a:endParaRPr lang="es-PA" dirty="0"/>
        </a:p>
      </dgm:t>
    </dgm:pt>
    <dgm:pt modelId="{14DE4AB6-170C-446F-8653-85901F16B7D4}" type="sibTrans" cxnId="{F123AEE0-E2BF-4595-B060-69DEBE88C5B1}">
      <dgm:prSet/>
      <dgm:spPr/>
      <dgm:t>
        <a:bodyPr/>
        <a:lstStyle/>
        <a:p>
          <a:endParaRPr lang="es-PA"/>
        </a:p>
      </dgm:t>
    </dgm:pt>
    <dgm:pt modelId="{DE07E36C-C223-4EF8-B893-5249F257D94E}" type="parTrans" cxnId="{F123AEE0-E2BF-4595-B060-69DEBE88C5B1}">
      <dgm:prSet/>
      <dgm:spPr/>
      <dgm:t>
        <a:bodyPr/>
        <a:lstStyle/>
        <a:p>
          <a:endParaRPr lang="es-PA"/>
        </a:p>
      </dgm:t>
    </dgm:pt>
    <dgm:pt modelId="{04862936-5574-43FF-875C-CAC0E85880EA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Man Power</a:t>
          </a:r>
          <a:endParaRPr lang="es-PA" dirty="0"/>
        </a:p>
      </dgm:t>
    </dgm:pt>
    <dgm:pt modelId="{C0348680-0721-4749-A307-B16CB51292BD}" type="parTrans" cxnId="{C9FAD196-96E4-4FEC-AEEE-3651875CB745}">
      <dgm:prSet/>
      <dgm:spPr/>
      <dgm:t>
        <a:bodyPr/>
        <a:lstStyle/>
        <a:p>
          <a:endParaRPr lang="es-PA"/>
        </a:p>
      </dgm:t>
    </dgm:pt>
    <dgm:pt modelId="{49C0BEF1-B5F2-42AD-85C8-1033474AA548}" type="sibTrans" cxnId="{C9FAD196-96E4-4FEC-AEEE-3651875CB745}">
      <dgm:prSet/>
      <dgm:spPr/>
      <dgm:t>
        <a:bodyPr/>
        <a:lstStyle/>
        <a:p>
          <a:endParaRPr lang="es-PA"/>
        </a:p>
      </dgm:t>
    </dgm:pt>
    <dgm:pt modelId="{D6C16AAE-1A49-40DE-80F4-7E73161E5BA2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Fewer Defects</a:t>
          </a:r>
          <a:endParaRPr lang="es-PA" dirty="0"/>
        </a:p>
      </dgm:t>
    </dgm:pt>
    <dgm:pt modelId="{9F376FE3-5370-43D0-ABE4-C39ADCCB1939}" type="parTrans" cxnId="{5AC8D1FF-5418-46CB-B32F-3C1392BB28BE}">
      <dgm:prSet/>
      <dgm:spPr/>
      <dgm:t>
        <a:bodyPr/>
        <a:lstStyle/>
        <a:p>
          <a:endParaRPr lang="es-PA"/>
        </a:p>
      </dgm:t>
    </dgm:pt>
    <dgm:pt modelId="{88937A74-8D07-4B10-B3E3-CA36E74C174E}" type="sibTrans" cxnId="{5AC8D1FF-5418-46CB-B32F-3C1392BB28BE}">
      <dgm:prSet/>
      <dgm:spPr/>
      <dgm:t>
        <a:bodyPr/>
        <a:lstStyle/>
        <a:p>
          <a:endParaRPr lang="es-PA"/>
        </a:p>
      </dgm:t>
    </dgm:pt>
    <dgm:pt modelId="{E161A355-A047-4A87-B76B-A3E9E037F807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Precise Parts</a:t>
          </a:r>
          <a:endParaRPr lang="es-PA" dirty="0"/>
        </a:p>
      </dgm:t>
    </dgm:pt>
    <dgm:pt modelId="{1D70B408-C5B0-4E7C-9159-87D7015089A9}" type="parTrans" cxnId="{D732E96A-C459-47E6-BB5C-D39D2BAC9B90}">
      <dgm:prSet/>
      <dgm:spPr/>
      <dgm:t>
        <a:bodyPr/>
        <a:lstStyle/>
        <a:p>
          <a:endParaRPr lang="es-PA"/>
        </a:p>
      </dgm:t>
    </dgm:pt>
    <dgm:pt modelId="{215FE506-F8F3-496F-8729-E02B4435F46F}" type="sibTrans" cxnId="{D732E96A-C459-47E6-BB5C-D39D2BAC9B90}">
      <dgm:prSet/>
      <dgm:spPr/>
      <dgm:t>
        <a:bodyPr/>
        <a:lstStyle/>
        <a:p>
          <a:endParaRPr lang="es-PA"/>
        </a:p>
      </dgm:t>
    </dgm:pt>
    <dgm:pt modelId="{76DBBF0B-FE64-47A9-B7DF-DEBFF002BCB4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Shorter Cycle Time</a:t>
          </a:r>
          <a:endParaRPr lang="es-PA" dirty="0"/>
        </a:p>
      </dgm:t>
    </dgm:pt>
    <dgm:pt modelId="{A506DDE0-857B-4740-B4FE-DA447A03E732}" type="parTrans" cxnId="{5C05131E-1886-4CF2-BC86-0E3DD125297E}">
      <dgm:prSet/>
      <dgm:spPr/>
      <dgm:t>
        <a:bodyPr/>
        <a:lstStyle/>
        <a:p>
          <a:endParaRPr lang="es-PA"/>
        </a:p>
      </dgm:t>
    </dgm:pt>
    <dgm:pt modelId="{9EAFD60B-4DC4-4156-8D08-5591778567A4}" type="sibTrans" cxnId="{5C05131E-1886-4CF2-BC86-0E3DD125297E}">
      <dgm:prSet/>
      <dgm:spPr/>
      <dgm:t>
        <a:bodyPr/>
        <a:lstStyle/>
        <a:p>
          <a:endParaRPr lang="es-PA"/>
        </a:p>
      </dgm:t>
    </dgm:pt>
    <dgm:pt modelId="{BDADED1E-FDED-4A8D-A77B-86DB5498157B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Reduction of Setup Time</a:t>
          </a:r>
          <a:endParaRPr lang="es-PA" dirty="0"/>
        </a:p>
      </dgm:t>
    </dgm:pt>
    <dgm:pt modelId="{187DF7E2-AEEA-4CAE-A5C7-87056EF59B9A}" type="parTrans" cxnId="{74982564-7513-44DD-BD18-7ABAE8EB0103}">
      <dgm:prSet/>
      <dgm:spPr/>
      <dgm:t>
        <a:bodyPr/>
        <a:lstStyle/>
        <a:p>
          <a:endParaRPr lang="es-PA"/>
        </a:p>
      </dgm:t>
    </dgm:pt>
    <dgm:pt modelId="{9CFB052E-5C87-4DB4-B410-C36DA984F4A0}" type="sibTrans" cxnId="{74982564-7513-44DD-BD18-7ABAE8EB0103}">
      <dgm:prSet/>
      <dgm:spPr/>
      <dgm:t>
        <a:bodyPr/>
        <a:lstStyle/>
        <a:p>
          <a:endParaRPr lang="es-PA"/>
        </a:p>
      </dgm:t>
    </dgm:pt>
    <dgm:pt modelId="{F3CF8633-6CDC-483E-B6F4-BB27955610EB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Controls</a:t>
          </a:r>
          <a:endParaRPr lang="es-PA" dirty="0"/>
        </a:p>
      </dgm:t>
    </dgm:pt>
    <dgm:pt modelId="{ABFACBBB-6106-40F6-8EFA-BF3D0D726315}" type="parTrans" cxnId="{85BA4631-0BD3-4C3E-9010-B89C4C507EE5}">
      <dgm:prSet/>
      <dgm:spPr/>
      <dgm:t>
        <a:bodyPr/>
        <a:lstStyle/>
        <a:p>
          <a:endParaRPr lang="es-PA"/>
        </a:p>
      </dgm:t>
    </dgm:pt>
    <dgm:pt modelId="{D6B2ACEA-BD4A-4EEF-9C13-931A2F65052E}" type="sibTrans" cxnId="{85BA4631-0BD3-4C3E-9010-B89C4C507EE5}">
      <dgm:prSet/>
      <dgm:spPr/>
      <dgm:t>
        <a:bodyPr/>
        <a:lstStyle/>
        <a:p>
          <a:endParaRPr lang="es-PA"/>
        </a:p>
      </dgm:t>
    </dgm:pt>
    <dgm:pt modelId="{AFBC6221-1866-4F63-A31B-0CF94E98B222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Design</a:t>
          </a:r>
          <a:endParaRPr lang="es-PA" dirty="0"/>
        </a:p>
      </dgm:t>
    </dgm:pt>
    <dgm:pt modelId="{37A2216C-9069-444A-A938-61D390014134}" type="parTrans" cxnId="{3861902D-919E-400F-B983-E870FABC0906}">
      <dgm:prSet/>
      <dgm:spPr/>
      <dgm:t>
        <a:bodyPr/>
        <a:lstStyle/>
        <a:p>
          <a:endParaRPr lang="es-PA"/>
        </a:p>
      </dgm:t>
    </dgm:pt>
    <dgm:pt modelId="{2DEBF39F-96BD-4114-BDC5-42C518149D36}" type="sibTrans" cxnId="{3861902D-919E-400F-B983-E870FABC0906}">
      <dgm:prSet/>
      <dgm:spPr/>
      <dgm:t>
        <a:bodyPr/>
        <a:lstStyle/>
        <a:p>
          <a:endParaRPr lang="es-PA"/>
        </a:p>
      </dgm:t>
    </dgm:pt>
    <dgm:pt modelId="{2BC3A45A-ADCD-4013-AA71-5441B59BB796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Size</a:t>
          </a:r>
          <a:endParaRPr lang="es-PA" dirty="0"/>
        </a:p>
      </dgm:t>
    </dgm:pt>
    <dgm:pt modelId="{12E5E192-2B7C-487A-9CEC-C9FAB1BC34C9}" type="parTrans" cxnId="{5066E3D0-8C39-4352-99B5-76E9227DAD21}">
      <dgm:prSet/>
      <dgm:spPr/>
      <dgm:t>
        <a:bodyPr/>
        <a:lstStyle/>
        <a:p>
          <a:endParaRPr lang="es-PA"/>
        </a:p>
      </dgm:t>
    </dgm:pt>
    <dgm:pt modelId="{AD9DF23A-B6CC-459E-8D14-D9F957948010}" type="sibTrans" cxnId="{5066E3D0-8C39-4352-99B5-76E9227DAD21}">
      <dgm:prSet/>
      <dgm:spPr/>
      <dgm:t>
        <a:bodyPr/>
        <a:lstStyle/>
        <a:p>
          <a:endParaRPr lang="es-PA"/>
        </a:p>
      </dgm:t>
    </dgm:pt>
    <dgm:pt modelId="{F46DE7DD-C1D0-41C9-92F0-AAB5F2D34268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Color</a:t>
          </a:r>
          <a:endParaRPr lang="es-PA" dirty="0"/>
        </a:p>
      </dgm:t>
    </dgm:pt>
    <dgm:pt modelId="{31ACBEB7-9DF0-4547-BC69-2B045E1FE497}" type="parTrans" cxnId="{EDE32EBC-E20D-46C4-B6AA-CBDF67EAD12E}">
      <dgm:prSet/>
      <dgm:spPr/>
      <dgm:t>
        <a:bodyPr/>
        <a:lstStyle/>
        <a:p>
          <a:endParaRPr lang="es-PA"/>
        </a:p>
      </dgm:t>
    </dgm:pt>
    <dgm:pt modelId="{4A046A7D-52C5-4784-B60C-CAEAC7B3F38D}" type="sibTrans" cxnId="{EDE32EBC-E20D-46C4-B6AA-CBDF67EAD12E}">
      <dgm:prSet/>
      <dgm:spPr/>
      <dgm:t>
        <a:bodyPr/>
        <a:lstStyle/>
        <a:p>
          <a:endParaRPr lang="es-PA"/>
        </a:p>
      </dgm:t>
    </dgm:pt>
    <dgm:pt modelId="{049872D1-4592-4E44-9F0F-84B942621157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Volume</a:t>
          </a:r>
          <a:endParaRPr lang="es-PA" dirty="0"/>
        </a:p>
      </dgm:t>
    </dgm:pt>
    <dgm:pt modelId="{A2F8263A-A381-4298-90AD-B7D72A4570A7}" type="parTrans" cxnId="{55733D04-43F8-495B-9517-DA9F7B71C2B4}">
      <dgm:prSet/>
      <dgm:spPr/>
      <dgm:t>
        <a:bodyPr/>
        <a:lstStyle/>
        <a:p>
          <a:endParaRPr lang="es-PA"/>
        </a:p>
      </dgm:t>
    </dgm:pt>
    <dgm:pt modelId="{B8AB0197-E7AD-43C9-8B1F-60C7D197754D}" type="sibTrans" cxnId="{55733D04-43F8-495B-9517-DA9F7B71C2B4}">
      <dgm:prSet/>
      <dgm:spPr/>
      <dgm:t>
        <a:bodyPr/>
        <a:lstStyle/>
        <a:p>
          <a:endParaRPr lang="es-PA"/>
        </a:p>
      </dgm:t>
    </dgm:pt>
    <dgm:pt modelId="{7CB88374-FA81-4004-B784-7E516715022B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Shape</a:t>
          </a:r>
          <a:endParaRPr lang="es-PA" dirty="0"/>
        </a:p>
      </dgm:t>
    </dgm:pt>
    <dgm:pt modelId="{CFB46782-3FC9-4A45-9FBB-01818FE1E927}" type="parTrans" cxnId="{59C42D4B-88F9-42D3-9F5B-0310546EB992}">
      <dgm:prSet/>
      <dgm:spPr/>
      <dgm:t>
        <a:bodyPr/>
        <a:lstStyle/>
        <a:p>
          <a:endParaRPr lang="es-PA"/>
        </a:p>
      </dgm:t>
    </dgm:pt>
    <dgm:pt modelId="{F9244DF7-AED2-4BBF-A6BB-FF735A3F02E7}" type="sibTrans" cxnId="{59C42D4B-88F9-42D3-9F5B-0310546EB992}">
      <dgm:prSet/>
      <dgm:spPr/>
      <dgm:t>
        <a:bodyPr/>
        <a:lstStyle/>
        <a:p>
          <a:endParaRPr lang="es-PA"/>
        </a:p>
      </dgm:t>
    </dgm:pt>
    <dgm:pt modelId="{9445D5B9-26A2-44BD-8637-F53EA4BD0C71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Speed</a:t>
          </a:r>
          <a:endParaRPr lang="es-PA" dirty="0"/>
        </a:p>
      </dgm:t>
    </dgm:pt>
    <dgm:pt modelId="{680883CE-37F9-499F-AB4C-44BB31C7A92A}" type="parTrans" cxnId="{3255882A-5DAD-4021-B7DD-A79E59BF06FA}">
      <dgm:prSet/>
      <dgm:spPr/>
      <dgm:t>
        <a:bodyPr/>
        <a:lstStyle/>
        <a:p>
          <a:endParaRPr lang="es-PA"/>
        </a:p>
      </dgm:t>
    </dgm:pt>
    <dgm:pt modelId="{78730C70-4F6F-4440-9922-9425BEDBB22E}" type="sibTrans" cxnId="{3255882A-5DAD-4021-B7DD-A79E59BF06FA}">
      <dgm:prSet/>
      <dgm:spPr/>
      <dgm:t>
        <a:bodyPr/>
        <a:lstStyle/>
        <a:p>
          <a:endParaRPr lang="es-PA"/>
        </a:p>
      </dgm:t>
    </dgm:pt>
    <dgm:pt modelId="{CE1809B8-7469-4712-A657-8277E4A75F55}">
      <dgm:prSet phldrT="[Texto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Optimal RIDFT Automation </a:t>
          </a:r>
          <a:endParaRPr lang="es-PA" dirty="0"/>
        </a:p>
      </dgm:t>
    </dgm:pt>
    <dgm:pt modelId="{975B4304-044A-400C-8572-E0B339918A5B}" type="parTrans" cxnId="{5B07BE60-4DFB-474A-8ECC-BE3DA4A5CF04}">
      <dgm:prSet/>
      <dgm:spPr/>
      <dgm:t>
        <a:bodyPr/>
        <a:lstStyle/>
        <a:p>
          <a:endParaRPr lang="es-PA"/>
        </a:p>
      </dgm:t>
    </dgm:pt>
    <dgm:pt modelId="{D1BC8AA8-EC54-40A1-8905-329D63C6B672}" type="sibTrans" cxnId="{5B07BE60-4DFB-474A-8ECC-BE3DA4A5CF04}">
      <dgm:prSet/>
      <dgm:spPr/>
      <dgm:t>
        <a:bodyPr/>
        <a:lstStyle/>
        <a:p>
          <a:endParaRPr lang="es-PA"/>
        </a:p>
      </dgm:t>
    </dgm:pt>
    <dgm:pt modelId="{90D98EF6-2BD9-4DCC-8698-265FFCAA4FD9}" type="pres">
      <dgm:prSet presAssocID="{AC7C2661-ADE4-4ADA-BB4E-D8150DE807C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0C6690-CA23-4E52-BF96-38A8849FD2AF}" type="pres">
      <dgm:prSet presAssocID="{CE1809B8-7469-4712-A657-8277E4A75F55}" presName="root1" presStyleCnt="0"/>
      <dgm:spPr/>
    </dgm:pt>
    <dgm:pt modelId="{A2BCBAD1-8ADF-4505-A3CD-A04222241E1E}" type="pres">
      <dgm:prSet presAssocID="{CE1809B8-7469-4712-A657-8277E4A75F55}" presName="LevelOneTextNode" presStyleLbl="node0" presStyleIdx="0" presStyleCnt="1" custScaleX="165553" custScaleY="184601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6869DE1B-2E5E-4B36-8142-2F797E7A2C6C}" type="pres">
      <dgm:prSet presAssocID="{CE1809B8-7469-4712-A657-8277E4A75F55}" presName="level2hierChild" presStyleCnt="0"/>
      <dgm:spPr/>
    </dgm:pt>
    <dgm:pt modelId="{144B233D-4AF7-4D39-B188-E0F062919917}" type="pres">
      <dgm:prSet presAssocID="{7FBE4407-FDC6-475B-B371-B38CFEEB6033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27E96541-B364-4200-B4BE-B6BB4BF577EC}" type="pres">
      <dgm:prSet presAssocID="{7FBE4407-FDC6-475B-B371-B38CFEEB6033}" presName="connTx" presStyleLbl="parChTrans1D2" presStyleIdx="0" presStyleCnt="5"/>
      <dgm:spPr/>
      <dgm:t>
        <a:bodyPr/>
        <a:lstStyle/>
        <a:p>
          <a:endParaRPr lang="en-US"/>
        </a:p>
      </dgm:t>
    </dgm:pt>
    <dgm:pt modelId="{6C6C75E7-3251-4351-887E-DC175EC5ADF2}" type="pres">
      <dgm:prSet presAssocID="{D580C316-2EDC-4770-B611-B64EE868CB1B}" presName="root2" presStyleCnt="0"/>
      <dgm:spPr/>
    </dgm:pt>
    <dgm:pt modelId="{FE12C3B8-8964-4ACF-A63F-5DB5DA5C9CBD}" type="pres">
      <dgm:prSet presAssocID="{D580C316-2EDC-4770-B611-B64EE868CB1B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4E5A92DD-B4E7-48B8-9957-FF34DA036C90}" type="pres">
      <dgm:prSet presAssocID="{D580C316-2EDC-4770-B611-B64EE868CB1B}" presName="level3hierChild" presStyleCnt="0"/>
      <dgm:spPr/>
    </dgm:pt>
    <dgm:pt modelId="{9F2AC163-CDAD-4338-B6B2-CF771AE37332}" type="pres">
      <dgm:prSet presAssocID="{DE07E36C-C223-4EF8-B893-5249F257D94E}" presName="conn2-1" presStyleLbl="parChTrans1D3" presStyleIdx="0" presStyleCnt="13"/>
      <dgm:spPr/>
      <dgm:t>
        <a:bodyPr/>
        <a:lstStyle/>
        <a:p>
          <a:endParaRPr lang="en-US"/>
        </a:p>
      </dgm:t>
    </dgm:pt>
    <dgm:pt modelId="{9E514821-08B2-426D-81D5-45E365946E6B}" type="pres">
      <dgm:prSet presAssocID="{DE07E36C-C223-4EF8-B893-5249F257D94E}" presName="connTx" presStyleLbl="parChTrans1D3" presStyleIdx="0" presStyleCnt="13"/>
      <dgm:spPr/>
      <dgm:t>
        <a:bodyPr/>
        <a:lstStyle/>
        <a:p>
          <a:endParaRPr lang="en-US"/>
        </a:p>
      </dgm:t>
    </dgm:pt>
    <dgm:pt modelId="{2162C8B2-3E06-468C-8AD0-0992EA839A28}" type="pres">
      <dgm:prSet presAssocID="{58817435-E3DE-4D49-9A6A-C9EB61BA4FD4}" presName="root2" presStyleCnt="0"/>
      <dgm:spPr/>
    </dgm:pt>
    <dgm:pt modelId="{EE8280A9-953B-4473-B526-23CF29C1B822}" type="pres">
      <dgm:prSet presAssocID="{58817435-E3DE-4D49-9A6A-C9EB61BA4FD4}" presName="LevelTwoTextNode" presStyleLbl="node3" presStyleIdx="0" presStyleCnt="13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429C04EB-C44C-4D3A-955F-DE589B4DCAEC}" type="pres">
      <dgm:prSet presAssocID="{58817435-E3DE-4D49-9A6A-C9EB61BA4FD4}" presName="level3hierChild" presStyleCnt="0"/>
      <dgm:spPr/>
    </dgm:pt>
    <dgm:pt modelId="{83B2DCBC-A445-4BD9-839A-153E6B598D7D}" type="pres">
      <dgm:prSet presAssocID="{C0348680-0721-4749-A307-B16CB51292BD}" presName="conn2-1" presStyleLbl="parChTrans1D3" presStyleIdx="1" presStyleCnt="13"/>
      <dgm:spPr/>
      <dgm:t>
        <a:bodyPr/>
        <a:lstStyle/>
        <a:p>
          <a:endParaRPr lang="en-US"/>
        </a:p>
      </dgm:t>
    </dgm:pt>
    <dgm:pt modelId="{ABE1528A-11D5-486F-ADD9-ACA55E809FD0}" type="pres">
      <dgm:prSet presAssocID="{C0348680-0721-4749-A307-B16CB51292BD}" presName="connTx" presStyleLbl="parChTrans1D3" presStyleIdx="1" presStyleCnt="13"/>
      <dgm:spPr/>
      <dgm:t>
        <a:bodyPr/>
        <a:lstStyle/>
        <a:p>
          <a:endParaRPr lang="en-US"/>
        </a:p>
      </dgm:t>
    </dgm:pt>
    <dgm:pt modelId="{30A21D52-A17E-4596-870F-F91180782B09}" type="pres">
      <dgm:prSet presAssocID="{04862936-5574-43FF-875C-CAC0E85880EA}" presName="root2" presStyleCnt="0"/>
      <dgm:spPr/>
    </dgm:pt>
    <dgm:pt modelId="{5C471453-A673-48AF-8A45-34116E1ADBB4}" type="pres">
      <dgm:prSet presAssocID="{04862936-5574-43FF-875C-CAC0E85880EA}" presName="LevelTwoTextNode" presStyleLbl="node3" presStyleIdx="1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7E443A-0745-4C74-B60F-FA6EA1E9710F}" type="pres">
      <dgm:prSet presAssocID="{04862936-5574-43FF-875C-CAC0E85880EA}" presName="level3hierChild" presStyleCnt="0"/>
      <dgm:spPr/>
    </dgm:pt>
    <dgm:pt modelId="{DC73B8C2-DF95-4213-8749-845892B9296D}" type="pres">
      <dgm:prSet presAssocID="{394A05BD-E266-4BC4-BE0D-29605B4C9560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A9FD4AFE-DC2D-4182-B10B-1F6658D27F8C}" type="pres">
      <dgm:prSet presAssocID="{394A05BD-E266-4BC4-BE0D-29605B4C9560}" presName="connTx" presStyleLbl="parChTrans1D2" presStyleIdx="1" presStyleCnt="5"/>
      <dgm:spPr/>
      <dgm:t>
        <a:bodyPr/>
        <a:lstStyle/>
        <a:p>
          <a:endParaRPr lang="en-US"/>
        </a:p>
      </dgm:t>
    </dgm:pt>
    <dgm:pt modelId="{6B79ECB4-18FC-4219-8FA0-6CE6EB37F1E1}" type="pres">
      <dgm:prSet presAssocID="{D6299AC8-A08F-41EA-8C97-B03CB190A7BE}" presName="root2" presStyleCnt="0"/>
      <dgm:spPr/>
    </dgm:pt>
    <dgm:pt modelId="{7DA0511C-B997-4F85-95D1-97239C0DB87C}" type="pres">
      <dgm:prSet presAssocID="{D6299AC8-A08F-41EA-8C97-B03CB190A7BE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208D4F8E-AAC3-468B-8C60-F3903389A57F}" type="pres">
      <dgm:prSet presAssocID="{D6299AC8-A08F-41EA-8C97-B03CB190A7BE}" presName="level3hierChild" presStyleCnt="0"/>
      <dgm:spPr/>
    </dgm:pt>
    <dgm:pt modelId="{D1A7C9BB-3B80-455F-988E-FC1014B0DD91}" type="pres">
      <dgm:prSet presAssocID="{9F376FE3-5370-43D0-ABE4-C39ADCCB1939}" presName="conn2-1" presStyleLbl="parChTrans1D3" presStyleIdx="2" presStyleCnt="13"/>
      <dgm:spPr/>
      <dgm:t>
        <a:bodyPr/>
        <a:lstStyle/>
        <a:p>
          <a:endParaRPr lang="en-US"/>
        </a:p>
      </dgm:t>
    </dgm:pt>
    <dgm:pt modelId="{389BD9F6-474C-4AA8-AE30-C826206F7D14}" type="pres">
      <dgm:prSet presAssocID="{9F376FE3-5370-43D0-ABE4-C39ADCCB1939}" presName="connTx" presStyleLbl="parChTrans1D3" presStyleIdx="2" presStyleCnt="13"/>
      <dgm:spPr/>
      <dgm:t>
        <a:bodyPr/>
        <a:lstStyle/>
        <a:p>
          <a:endParaRPr lang="en-US"/>
        </a:p>
      </dgm:t>
    </dgm:pt>
    <dgm:pt modelId="{F3BB3623-5824-450B-872B-6E9943E98928}" type="pres">
      <dgm:prSet presAssocID="{D6C16AAE-1A49-40DE-80F4-7E73161E5BA2}" presName="root2" presStyleCnt="0"/>
      <dgm:spPr/>
    </dgm:pt>
    <dgm:pt modelId="{FD5F77D0-E048-4D10-BEF0-6E0578D7F111}" type="pres">
      <dgm:prSet presAssocID="{D6C16AAE-1A49-40DE-80F4-7E73161E5BA2}" presName="LevelTwoTextNode" presStyleLbl="node3" presStyleIdx="2" presStyleCnt="13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0A18B460-7246-4311-A0D8-1C3F9FBF3149}" type="pres">
      <dgm:prSet presAssocID="{D6C16AAE-1A49-40DE-80F4-7E73161E5BA2}" presName="level3hierChild" presStyleCnt="0"/>
      <dgm:spPr/>
    </dgm:pt>
    <dgm:pt modelId="{E1535BEF-6D45-42D4-837A-FD2B622714FD}" type="pres">
      <dgm:prSet presAssocID="{1D70B408-C5B0-4E7C-9159-87D7015089A9}" presName="conn2-1" presStyleLbl="parChTrans1D3" presStyleIdx="3" presStyleCnt="13"/>
      <dgm:spPr/>
      <dgm:t>
        <a:bodyPr/>
        <a:lstStyle/>
        <a:p>
          <a:endParaRPr lang="en-US"/>
        </a:p>
      </dgm:t>
    </dgm:pt>
    <dgm:pt modelId="{CD9A2D91-0FB5-4581-BED3-E32B40F06B0D}" type="pres">
      <dgm:prSet presAssocID="{1D70B408-C5B0-4E7C-9159-87D7015089A9}" presName="connTx" presStyleLbl="parChTrans1D3" presStyleIdx="3" presStyleCnt="13"/>
      <dgm:spPr/>
      <dgm:t>
        <a:bodyPr/>
        <a:lstStyle/>
        <a:p>
          <a:endParaRPr lang="en-US"/>
        </a:p>
      </dgm:t>
    </dgm:pt>
    <dgm:pt modelId="{432C42DA-FDBD-41E9-8D2C-63A11755ECA7}" type="pres">
      <dgm:prSet presAssocID="{E161A355-A047-4A87-B76B-A3E9E037F807}" presName="root2" presStyleCnt="0"/>
      <dgm:spPr/>
    </dgm:pt>
    <dgm:pt modelId="{048FE88C-3CC5-4BFE-BCBC-AEEF8020D137}" type="pres">
      <dgm:prSet presAssocID="{E161A355-A047-4A87-B76B-A3E9E037F807}" presName="LevelTwoTextNode" presStyleLbl="node3" presStyleIdx="3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60B05F-D110-4B3C-8BC6-537B9A80EF82}" type="pres">
      <dgm:prSet presAssocID="{E161A355-A047-4A87-B76B-A3E9E037F807}" presName="level3hierChild" presStyleCnt="0"/>
      <dgm:spPr/>
    </dgm:pt>
    <dgm:pt modelId="{248F1821-ED37-45D5-A6FC-93ABC0F8F323}" type="pres">
      <dgm:prSet presAssocID="{7B530018-55FC-4AB4-A017-EBD248CE9979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6DF49717-242E-44B9-A97B-F8FB402476E9}" type="pres">
      <dgm:prSet presAssocID="{7B530018-55FC-4AB4-A017-EBD248CE9979}" presName="connTx" presStyleLbl="parChTrans1D2" presStyleIdx="2" presStyleCnt="5"/>
      <dgm:spPr/>
      <dgm:t>
        <a:bodyPr/>
        <a:lstStyle/>
        <a:p>
          <a:endParaRPr lang="en-US"/>
        </a:p>
      </dgm:t>
    </dgm:pt>
    <dgm:pt modelId="{0DF47ADA-901D-4E7C-A09D-58C45E40FD87}" type="pres">
      <dgm:prSet presAssocID="{AB4E4956-D664-4A95-A778-FA757B177B3B}" presName="root2" presStyleCnt="0"/>
      <dgm:spPr/>
    </dgm:pt>
    <dgm:pt modelId="{B6F9DF4C-186C-4716-BAAC-F0968C9A9F35}" type="pres">
      <dgm:prSet presAssocID="{AB4E4956-D664-4A95-A778-FA757B177B3B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C58A80-6042-48B6-8A24-ECB2A17E7925}" type="pres">
      <dgm:prSet presAssocID="{AB4E4956-D664-4A95-A778-FA757B177B3B}" presName="level3hierChild" presStyleCnt="0"/>
      <dgm:spPr/>
    </dgm:pt>
    <dgm:pt modelId="{CBE8985F-E8FC-4798-89A3-043C78CCC3B0}" type="pres">
      <dgm:prSet presAssocID="{680883CE-37F9-499F-AB4C-44BB31C7A92A}" presName="conn2-1" presStyleLbl="parChTrans1D3" presStyleIdx="4" presStyleCnt="13"/>
      <dgm:spPr/>
      <dgm:t>
        <a:bodyPr/>
        <a:lstStyle/>
        <a:p>
          <a:endParaRPr lang="en-US"/>
        </a:p>
      </dgm:t>
    </dgm:pt>
    <dgm:pt modelId="{4708451A-34BB-4966-ACC6-8288011BE66C}" type="pres">
      <dgm:prSet presAssocID="{680883CE-37F9-499F-AB4C-44BB31C7A92A}" presName="connTx" presStyleLbl="parChTrans1D3" presStyleIdx="4" presStyleCnt="13"/>
      <dgm:spPr/>
      <dgm:t>
        <a:bodyPr/>
        <a:lstStyle/>
        <a:p>
          <a:endParaRPr lang="en-US"/>
        </a:p>
      </dgm:t>
    </dgm:pt>
    <dgm:pt modelId="{5BD26C8C-31E3-4F3F-989C-00C1E70F98B6}" type="pres">
      <dgm:prSet presAssocID="{9445D5B9-26A2-44BD-8637-F53EA4BD0C71}" presName="root2" presStyleCnt="0"/>
      <dgm:spPr/>
    </dgm:pt>
    <dgm:pt modelId="{C25FF707-B78B-4427-BA8C-0A4E2E117A81}" type="pres">
      <dgm:prSet presAssocID="{9445D5B9-26A2-44BD-8637-F53EA4BD0C71}" presName="LevelTwoTextNode" presStyleLbl="node3" presStyleIdx="4" presStyleCnt="13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48E53DFF-8CC2-4441-A637-026692DBF7C4}" type="pres">
      <dgm:prSet presAssocID="{9445D5B9-26A2-44BD-8637-F53EA4BD0C71}" presName="level3hierChild" presStyleCnt="0"/>
      <dgm:spPr/>
    </dgm:pt>
    <dgm:pt modelId="{CB9C3C80-359E-4EF4-BAA3-97937AB7181E}" type="pres">
      <dgm:prSet presAssocID="{A506DDE0-857B-4740-B4FE-DA447A03E732}" presName="conn2-1" presStyleLbl="parChTrans1D3" presStyleIdx="5" presStyleCnt="13"/>
      <dgm:spPr/>
      <dgm:t>
        <a:bodyPr/>
        <a:lstStyle/>
        <a:p>
          <a:endParaRPr lang="en-US"/>
        </a:p>
      </dgm:t>
    </dgm:pt>
    <dgm:pt modelId="{972471AE-A244-4EB2-AF10-FAC8EDC6A410}" type="pres">
      <dgm:prSet presAssocID="{A506DDE0-857B-4740-B4FE-DA447A03E732}" presName="connTx" presStyleLbl="parChTrans1D3" presStyleIdx="5" presStyleCnt="13"/>
      <dgm:spPr/>
      <dgm:t>
        <a:bodyPr/>
        <a:lstStyle/>
        <a:p>
          <a:endParaRPr lang="en-US"/>
        </a:p>
      </dgm:t>
    </dgm:pt>
    <dgm:pt modelId="{DC8C8C62-7EF2-4314-82FF-58FFF12A469E}" type="pres">
      <dgm:prSet presAssocID="{76DBBF0B-FE64-47A9-B7DF-DEBFF002BCB4}" presName="root2" presStyleCnt="0"/>
      <dgm:spPr/>
    </dgm:pt>
    <dgm:pt modelId="{F17D4E50-E9A7-4D79-837B-1B2C9A91F2EB}" type="pres">
      <dgm:prSet presAssocID="{76DBBF0B-FE64-47A9-B7DF-DEBFF002BCB4}" presName="LevelTwoTextNode" presStyleLbl="node3" presStyleIdx="5" presStyleCnt="13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69F6B6B7-F282-4E1B-BFCB-B4A0B91558DD}" type="pres">
      <dgm:prSet presAssocID="{76DBBF0B-FE64-47A9-B7DF-DEBFF002BCB4}" presName="level3hierChild" presStyleCnt="0"/>
      <dgm:spPr/>
    </dgm:pt>
    <dgm:pt modelId="{8EC6561E-38A2-4ED5-B9D6-5E23DEF4D3D7}" type="pres">
      <dgm:prSet presAssocID="{187DF7E2-AEEA-4CAE-A5C7-87056EF59B9A}" presName="conn2-1" presStyleLbl="parChTrans1D4" presStyleIdx="0" presStyleCnt="1"/>
      <dgm:spPr/>
      <dgm:t>
        <a:bodyPr/>
        <a:lstStyle/>
        <a:p>
          <a:endParaRPr lang="en-US"/>
        </a:p>
      </dgm:t>
    </dgm:pt>
    <dgm:pt modelId="{428F4267-3019-477C-8BF2-264427525CD7}" type="pres">
      <dgm:prSet presAssocID="{187DF7E2-AEEA-4CAE-A5C7-87056EF59B9A}" presName="connTx" presStyleLbl="parChTrans1D4" presStyleIdx="0" presStyleCnt="1"/>
      <dgm:spPr/>
      <dgm:t>
        <a:bodyPr/>
        <a:lstStyle/>
        <a:p>
          <a:endParaRPr lang="en-US"/>
        </a:p>
      </dgm:t>
    </dgm:pt>
    <dgm:pt modelId="{C9ABFE89-30B0-48CA-A110-43008CE0C8C1}" type="pres">
      <dgm:prSet presAssocID="{BDADED1E-FDED-4A8D-A77B-86DB5498157B}" presName="root2" presStyleCnt="0"/>
      <dgm:spPr/>
    </dgm:pt>
    <dgm:pt modelId="{58E68DF5-66FD-4140-8812-AB47855C9F43}" type="pres">
      <dgm:prSet presAssocID="{BDADED1E-FDED-4A8D-A77B-86DB5498157B}" presName="LevelTwoTextNode" presStyleLbl="node4" presStyleIdx="0" presStyleCnt="1" custScaleX="176854" custScaleY="182490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4CD82DC9-8D34-492F-8EF2-B2B4A2781C8F}" type="pres">
      <dgm:prSet presAssocID="{BDADED1E-FDED-4A8D-A77B-86DB5498157B}" presName="level3hierChild" presStyleCnt="0"/>
      <dgm:spPr/>
    </dgm:pt>
    <dgm:pt modelId="{AEE32A08-F641-48FC-9365-E841DD257F52}" type="pres">
      <dgm:prSet presAssocID="{AA4236D2-C08D-46F7-BB67-18FC1ABA6C26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3384A2AD-1E21-4759-A057-0F36019E32EA}" type="pres">
      <dgm:prSet presAssocID="{AA4236D2-C08D-46F7-BB67-18FC1ABA6C26}" presName="connTx" presStyleLbl="parChTrans1D2" presStyleIdx="3" presStyleCnt="5"/>
      <dgm:spPr/>
      <dgm:t>
        <a:bodyPr/>
        <a:lstStyle/>
        <a:p>
          <a:endParaRPr lang="en-US"/>
        </a:p>
      </dgm:t>
    </dgm:pt>
    <dgm:pt modelId="{D520186B-B62A-4093-9F48-8AA3D9C4F717}" type="pres">
      <dgm:prSet presAssocID="{44E03E43-73A0-4DCA-8745-B371514727BE}" presName="root2" presStyleCnt="0"/>
      <dgm:spPr/>
    </dgm:pt>
    <dgm:pt modelId="{3DA52934-4ACB-4D24-966B-81FA495D3845}" type="pres">
      <dgm:prSet presAssocID="{44E03E43-73A0-4DCA-8745-B371514727BE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90D0BE41-F4ED-4815-9C2F-0BE9D226C775}" type="pres">
      <dgm:prSet presAssocID="{44E03E43-73A0-4DCA-8745-B371514727BE}" presName="level3hierChild" presStyleCnt="0"/>
      <dgm:spPr/>
    </dgm:pt>
    <dgm:pt modelId="{F688E6BC-C589-48A2-BCDF-02BD04FE620D}" type="pres">
      <dgm:prSet presAssocID="{899B0590-A890-47D5-9F66-242B6FBEACD8}" presName="conn2-1" presStyleLbl="parChTrans1D3" presStyleIdx="6" presStyleCnt="13"/>
      <dgm:spPr/>
      <dgm:t>
        <a:bodyPr/>
        <a:lstStyle/>
        <a:p>
          <a:endParaRPr lang="en-US"/>
        </a:p>
      </dgm:t>
    </dgm:pt>
    <dgm:pt modelId="{CDB1CC30-FDD2-46B6-AE29-D9B3B3907FA7}" type="pres">
      <dgm:prSet presAssocID="{899B0590-A890-47D5-9F66-242B6FBEACD8}" presName="connTx" presStyleLbl="parChTrans1D3" presStyleIdx="6" presStyleCnt="13"/>
      <dgm:spPr/>
      <dgm:t>
        <a:bodyPr/>
        <a:lstStyle/>
        <a:p>
          <a:endParaRPr lang="en-US"/>
        </a:p>
      </dgm:t>
    </dgm:pt>
    <dgm:pt modelId="{974164F3-E0A5-488F-921A-1FC681CACEFD}" type="pres">
      <dgm:prSet presAssocID="{043097BC-243C-4859-94CB-E0569298D55F}" presName="root2" presStyleCnt="0"/>
      <dgm:spPr/>
    </dgm:pt>
    <dgm:pt modelId="{B61BC7ED-8A28-4E2F-A615-B67771BA8808}" type="pres">
      <dgm:prSet presAssocID="{043097BC-243C-4859-94CB-E0569298D55F}" presName="LevelTwoTextNode" presStyleLbl="node3" presStyleIdx="6" presStyleCnt="13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44E9ECCD-0C9D-4138-889F-6B8132A9772D}" type="pres">
      <dgm:prSet presAssocID="{043097BC-243C-4859-94CB-E0569298D55F}" presName="level3hierChild" presStyleCnt="0"/>
      <dgm:spPr/>
    </dgm:pt>
    <dgm:pt modelId="{9B820466-B6D9-4FF1-9959-02B5CFF062F8}" type="pres">
      <dgm:prSet presAssocID="{DBED6E72-2657-4FBC-B55A-878FB7B9C33C}" presName="conn2-1" presStyleLbl="parChTrans1D3" presStyleIdx="7" presStyleCnt="13"/>
      <dgm:spPr/>
      <dgm:t>
        <a:bodyPr/>
        <a:lstStyle/>
        <a:p>
          <a:endParaRPr lang="en-US"/>
        </a:p>
      </dgm:t>
    </dgm:pt>
    <dgm:pt modelId="{CC76C93E-796B-43AF-9752-D24E066A7D60}" type="pres">
      <dgm:prSet presAssocID="{DBED6E72-2657-4FBC-B55A-878FB7B9C33C}" presName="connTx" presStyleLbl="parChTrans1D3" presStyleIdx="7" presStyleCnt="13"/>
      <dgm:spPr/>
      <dgm:t>
        <a:bodyPr/>
        <a:lstStyle/>
        <a:p>
          <a:endParaRPr lang="en-US"/>
        </a:p>
      </dgm:t>
    </dgm:pt>
    <dgm:pt modelId="{2EC55A09-4316-4756-B4C0-F7AA52016F21}" type="pres">
      <dgm:prSet presAssocID="{D6AD0A69-A7D9-47BE-AC0D-19724ADE3727}" presName="root2" presStyleCnt="0"/>
      <dgm:spPr/>
    </dgm:pt>
    <dgm:pt modelId="{E8538480-1525-4B54-A9C4-DB60A4F37E84}" type="pres">
      <dgm:prSet presAssocID="{D6AD0A69-A7D9-47BE-AC0D-19724ADE3727}" presName="LevelTwoTextNode" presStyleLbl="node3" presStyleIdx="7" presStyleCnt="13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33D72D86-873F-4DE6-A30B-B6D8397C8506}" type="pres">
      <dgm:prSet presAssocID="{D6AD0A69-A7D9-47BE-AC0D-19724ADE3727}" presName="level3hierChild" presStyleCnt="0"/>
      <dgm:spPr/>
    </dgm:pt>
    <dgm:pt modelId="{2B26C9DD-57B1-4EE5-A779-D6F3E5CF38A8}" type="pres">
      <dgm:prSet presAssocID="{ABFACBBB-6106-40F6-8EFA-BF3D0D726315}" presName="conn2-1" presStyleLbl="parChTrans1D3" presStyleIdx="8" presStyleCnt="13"/>
      <dgm:spPr/>
      <dgm:t>
        <a:bodyPr/>
        <a:lstStyle/>
        <a:p>
          <a:endParaRPr lang="en-US"/>
        </a:p>
      </dgm:t>
    </dgm:pt>
    <dgm:pt modelId="{D1B26D9C-6139-40E0-AAC7-2248874086E3}" type="pres">
      <dgm:prSet presAssocID="{ABFACBBB-6106-40F6-8EFA-BF3D0D726315}" presName="connTx" presStyleLbl="parChTrans1D3" presStyleIdx="8" presStyleCnt="13"/>
      <dgm:spPr/>
      <dgm:t>
        <a:bodyPr/>
        <a:lstStyle/>
        <a:p>
          <a:endParaRPr lang="en-US"/>
        </a:p>
      </dgm:t>
    </dgm:pt>
    <dgm:pt modelId="{426B884E-B23B-4B7D-A387-20340B564279}" type="pres">
      <dgm:prSet presAssocID="{F3CF8633-6CDC-483E-B6F4-BB27955610EB}" presName="root2" presStyleCnt="0"/>
      <dgm:spPr/>
    </dgm:pt>
    <dgm:pt modelId="{D3EA4395-484B-45C0-A267-2546B501AEB6}" type="pres">
      <dgm:prSet presAssocID="{F3CF8633-6CDC-483E-B6F4-BB27955610EB}" presName="LevelTwoTextNode" presStyleLbl="node3" presStyleIdx="8" presStyleCnt="13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0D430196-78F7-4738-A4BE-01EA5BF2C83A}" type="pres">
      <dgm:prSet presAssocID="{F3CF8633-6CDC-483E-B6F4-BB27955610EB}" presName="level3hierChild" presStyleCnt="0"/>
      <dgm:spPr/>
    </dgm:pt>
    <dgm:pt modelId="{03CCCFDE-2E77-46E6-955C-1FB943675BEB}" type="pres">
      <dgm:prSet presAssocID="{37A2216C-9069-444A-A938-61D390014134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5F2E1A38-EE96-4859-B627-1EE32F76D3D7}" type="pres">
      <dgm:prSet presAssocID="{37A2216C-9069-444A-A938-61D390014134}" presName="connTx" presStyleLbl="parChTrans1D2" presStyleIdx="4" presStyleCnt="5"/>
      <dgm:spPr/>
      <dgm:t>
        <a:bodyPr/>
        <a:lstStyle/>
        <a:p>
          <a:endParaRPr lang="en-US"/>
        </a:p>
      </dgm:t>
    </dgm:pt>
    <dgm:pt modelId="{D3792ECD-FA31-49AE-AA12-CF0B5D478384}" type="pres">
      <dgm:prSet presAssocID="{AFBC6221-1866-4F63-A31B-0CF94E98B222}" presName="root2" presStyleCnt="0"/>
      <dgm:spPr/>
    </dgm:pt>
    <dgm:pt modelId="{30790009-B624-4A3C-A4CC-C4DC43E860BD}" type="pres">
      <dgm:prSet presAssocID="{AFBC6221-1866-4F63-A31B-0CF94E98B222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E89893DC-5301-49D9-B048-01BFE484D8A5}" type="pres">
      <dgm:prSet presAssocID="{AFBC6221-1866-4F63-A31B-0CF94E98B222}" presName="level3hierChild" presStyleCnt="0"/>
      <dgm:spPr/>
    </dgm:pt>
    <dgm:pt modelId="{D621D45F-29DA-4374-A937-269961803DD1}" type="pres">
      <dgm:prSet presAssocID="{12E5E192-2B7C-487A-9CEC-C9FAB1BC34C9}" presName="conn2-1" presStyleLbl="parChTrans1D3" presStyleIdx="9" presStyleCnt="13"/>
      <dgm:spPr/>
      <dgm:t>
        <a:bodyPr/>
        <a:lstStyle/>
        <a:p>
          <a:endParaRPr lang="en-US"/>
        </a:p>
      </dgm:t>
    </dgm:pt>
    <dgm:pt modelId="{696AD4D6-B0F0-46A1-BA24-BED1B5329C29}" type="pres">
      <dgm:prSet presAssocID="{12E5E192-2B7C-487A-9CEC-C9FAB1BC34C9}" presName="connTx" presStyleLbl="parChTrans1D3" presStyleIdx="9" presStyleCnt="13"/>
      <dgm:spPr/>
      <dgm:t>
        <a:bodyPr/>
        <a:lstStyle/>
        <a:p>
          <a:endParaRPr lang="en-US"/>
        </a:p>
      </dgm:t>
    </dgm:pt>
    <dgm:pt modelId="{F3A63872-B14A-4669-A13A-8B8D10F3E41B}" type="pres">
      <dgm:prSet presAssocID="{2BC3A45A-ADCD-4013-AA71-5441B59BB796}" presName="root2" presStyleCnt="0"/>
      <dgm:spPr/>
    </dgm:pt>
    <dgm:pt modelId="{1625E987-92AE-4B8D-A411-763D4CAC3E8B}" type="pres">
      <dgm:prSet presAssocID="{2BC3A45A-ADCD-4013-AA71-5441B59BB796}" presName="LevelTwoTextNode" presStyleLbl="node3" presStyleIdx="9" presStyleCnt="13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8682B8A5-676B-400E-ADD5-F949D45B52D2}" type="pres">
      <dgm:prSet presAssocID="{2BC3A45A-ADCD-4013-AA71-5441B59BB796}" presName="level3hierChild" presStyleCnt="0"/>
      <dgm:spPr/>
    </dgm:pt>
    <dgm:pt modelId="{FDA59FDA-1197-440A-9685-41915EDFCE27}" type="pres">
      <dgm:prSet presAssocID="{31ACBEB7-9DF0-4547-BC69-2B045E1FE497}" presName="conn2-1" presStyleLbl="parChTrans1D3" presStyleIdx="10" presStyleCnt="13"/>
      <dgm:spPr/>
      <dgm:t>
        <a:bodyPr/>
        <a:lstStyle/>
        <a:p>
          <a:endParaRPr lang="en-US"/>
        </a:p>
      </dgm:t>
    </dgm:pt>
    <dgm:pt modelId="{B1366618-0D6E-4FF4-87C2-A3BC6FAD5DE9}" type="pres">
      <dgm:prSet presAssocID="{31ACBEB7-9DF0-4547-BC69-2B045E1FE497}" presName="connTx" presStyleLbl="parChTrans1D3" presStyleIdx="10" presStyleCnt="13"/>
      <dgm:spPr/>
      <dgm:t>
        <a:bodyPr/>
        <a:lstStyle/>
        <a:p>
          <a:endParaRPr lang="en-US"/>
        </a:p>
      </dgm:t>
    </dgm:pt>
    <dgm:pt modelId="{625994BC-8FCC-4005-9E96-71A661FC637E}" type="pres">
      <dgm:prSet presAssocID="{F46DE7DD-C1D0-41C9-92F0-AAB5F2D34268}" presName="root2" presStyleCnt="0"/>
      <dgm:spPr/>
    </dgm:pt>
    <dgm:pt modelId="{E0178A8B-0E8F-4463-BA86-F030E1EA5373}" type="pres">
      <dgm:prSet presAssocID="{F46DE7DD-C1D0-41C9-92F0-AAB5F2D34268}" presName="LevelTwoTextNode" presStyleLbl="node3" presStyleIdx="10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20C9AE-E101-4799-B2C9-F6C81F0D2385}" type="pres">
      <dgm:prSet presAssocID="{F46DE7DD-C1D0-41C9-92F0-AAB5F2D34268}" presName="level3hierChild" presStyleCnt="0"/>
      <dgm:spPr/>
    </dgm:pt>
    <dgm:pt modelId="{9EA500CC-4758-4AD5-BF71-4A9EC41E02DB}" type="pres">
      <dgm:prSet presAssocID="{A2F8263A-A381-4298-90AD-B7D72A4570A7}" presName="conn2-1" presStyleLbl="parChTrans1D3" presStyleIdx="11" presStyleCnt="13"/>
      <dgm:spPr/>
      <dgm:t>
        <a:bodyPr/>
        <a:lstStyle/>
        <a:p>
          <a:endParaRPr lang="en-US"/>
        </a:p>
      </dgm:t>
    </dgm:pt>
    <dgm:pt modelId="{CB227A81-94DD-43F7-A3B6-BAFCD370AD2D}" type="pres">
      <dgm:prSet presAssocID="{A2F8263A-A381-4298-90AD-B7D72A4570A7}" presName="connTx" presStyleLbl="parChTrans1D3" presStyleIdx="11" presStyleCnt="13"/>
      <dgm:spPr/>
      <dgm:t>
        <a:bodyPr/>
        <a:lstStyle/>
        <a:p>
          <a:endParaRPr lang="en-US"/>
        </a:p>
      </dgm:t>
    </dgm:pt>
    <dgm:pt modelId="{589F7A69-6515-41DB-A159-741920D3C166}" type="pres">
      <dgm:prSet presAssocID="{049872D1-4592-4E44-9F0F-84B942621157}" presName="root2" presStyleCnt="0"/>
      <dgm:spPr/>
    </dgm:pt>
    <dgm:pt modelId="{934AED3D-3D3D-4D64-8B33-EDCE7763F587}" type="pres">
      <dgm:prSet presAssocID="{049872D1-4592-4E44-9F0F-84B942621157}" presName="LevelTwoTextNode" presStyleLbl="node3" presStyleIdx="11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F4621F-D935-462D-AAD9-1BA31F69F2C5}" type="pres">
      <dgm:prSet presAssocID="{049872D1-4592-4E44-9F0F-84B942621157}" presName="level3hierChild" presStyleCnt="0"/>
      <dgm:spPr/>
    </dgm:pt>
    <dgm:pt modelId="{733646BC-B6C0-43CA-AD94-D8B33EEAE18E}" type="pres">
      <dgm:prSet presAssocID="{CFB46782-3FC9-4A45-9FBB-01818FE1E927}" presName="conn2-1" presStyleLbl="parChTrans1D3" presStyleIdx="12" presStyleCnt="13"/>
      <dgm:spPr/>
      <dgm:t>
        <a:bodyPr/>
        <a:lstStyle/>
        <a:p>
          <a:endParaRPr lang="en-US"/>
        </a:p>
      </dgm:t>
    </dgm:pt>
    <dgm:pt modelId="{9614BA5A-8EE7-4B12-8620-421B90338D94}" type="pres">
      <dgm:prSet presAssocID="{CFB46782-3FC9-4A45-9FBB-01818FE1E927}" presName="connTx" presStyleLbl="parChTrans1D3" presStyleIdx="12" presStyleCnt="13"/>
      <dgm:spPr/>
      <dgm:t>
        <a:bodyPr/>
        <a:lstStyle/>
        <a:p>
          <a:endParaRPr lang="en-US"/>
        </a:p>
      </dgm:t>
    </dgm:pt>
    <dgm:pt modelId="{9E32840C-986B-4310-A852-075CD3927AA1}" type="pres">
      <dgm:prSet presAssocID="{7CB88374-FA81-4004-B784-7E516715022B}" presName="root2" presStyleCnt="0"/>
      <dgm:spPr/>
    </dgm:pt>
    <dgm:pt modelId="{BEF3B33A-5AE8-4035-8449-72671E89F6C9}" type="pres">
      <dgm:prSet presAssocID="{7CB88374-FA81-4004-B784-7E516715022B}" presName="LevelTwoTextNode" presStyleLbl="node3" presStyleIdx="12" presStyleCnt="13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4DD8418C-8BFF-471E-B84C-D80A0C7D773D}" type="pres">
      <dgm:prSet presAssocID="{7CB88374-FA81-4004-B784-7E516715022B}" presName="level3hierChild" presStyleCnt="0"/>
      <dgm:spPr/>
    </dgm:pt>
  </dgm:ptLst>
  <dgm:cxnLst>
    <dgm:cxn modelId="{0E1F963F-7A85-42EB-8BB8-3EC02A4D7B9D}" type="presOf" srcId="{D6C16AAE-1A49-40DE-80F4-7E73161E5BA2}" destId="{FD5F77D0-E048-4D10-BEF0-6E0578D7F111}" srcOrd="0" destOrd="0" presId="urn:microsoft.com/office/officeart/2005/8/layout/hierarchy2"/>
    <dgm:cxn modelId="{BE979820-A291-4627-A4EC-FA3AB3D9C152}" type="presOf" srcId="{7CB88374-FA81-4004-B784-7E516715022B}" destId="{BEF3B33A-5AE8-4035-8449-72671E89F6C9}" srcOrd="0" destOrd="0" presId="urn:microsoft.com/office/officeart/2005/8/layout/hierarchy2"/>
    <dgm:cxn modelId="{3255882A-5DAD-4021-B7DD-A79E59BF06FA}" srcId="{AB4E4956-D664-4A95-A778-FA757B177B3B}" destId="{9445D5B9-26A2-44BD-8637-F53EA4BD0C71}" srcOrd="0" destOrd="0" parTransId="{680883CE-37F9-499F-AB4C-44BB31C7A92A}" sibTransId="{78730C70-4F6F-4440-9922-9425BEDBB22E}"/>
    <dgm:cxn modelId="{C346445A-A864-4A4B-834F-50EED48B463A}" type="presOf" srcId="{899B0590-A890-47D5-9F66-242B6FBEACD8}" destId="{CDB1CC30-FDD2-46B6-AE29-D9B3B3907FA7}" srcOrd="1" destOrd="0" presId="urn:microsoft.com/office/officeart/2005/8/layout/hierarchy2"/>
    <dgm:cxn modelId="{E698C738-F727-4382-BFE2-1A4E33E96855}" type="presOf" srcId="{2BC3A45A-ADCD-4013-AA71-5441B59BB796}" destId="{1625E987-92AE-4B8D-A411-763D4CAC3E8B}" srcOrd="0" destOrd="0" presId="urn:microsoft.com/office/officeart/2005/8/layout/hierarchy2"/>
    <dgm:cxn modelId="{9ED46685-3298-477F-B9CD-EA510686946B}" type="presOf" srcId="{DBED6E72-2657-4FBC-B55A-878FB7B9C33C}" destId="{9B820466-B6D9-4FF1-9959-02B5CFF062F8}" srcOrd="0" destOrd="0" presId="urn:microsoft.com/office/officeart/2005/8/layout/hierarchy2"/>
    <dgm:cxn modelId="{651B4667-384A-499C-B353-CFB6C327D2EF}" type="presOf" srcId="{12E5E192-2B7C-487A-9CEC-C9FAB1BC34C9}" destId="{D621D45F-29DA-4374-A937-269961803DD1}" srcOrd="0" destOrd="0" presId="urn:microsoft.com/office/officeart/2005/8/layout/hierarchy2"/>
    <dgm:cxn modelId="{20B35D44-3980-4C14-AFB9-4A111B2EDD6F}" type="presOf" srcId="{9F376FE3-5370-43D0-ABE4-C39ADCCB1939}" destId="{389BD9F6-474C-4AA8-AE30-C826206F7D14}" srcOrd="1" destOrd="0" presId="urn:microsoft.com/office/officeart/2005/8/layout/hierarchy2"/>
    <dgm:cxn modelId="{F322642C-5A98-4182-A794-5299763A3718}" type="presOf" srcId="{31ACBEB7-9DF0-4547-BC69-2B045E1FE497}" destId="{B1366618-0D6E-4FF4-87C2-A3BC6FAD5DE9}" srcOrd="1" destOrd="0" presId="urn:microsoft.com/office/officeart/2005/8/layout/hierarchy2"/>
    <dgm:cxn modelId="{368E18C0-5EA5-4D52-8431-7F882AC40F5D}" type="presOf" srcId="{DBED6E72-2657-4FBC-B55A-878FB7B9C33C}" destId="{CC76C93E-796B-43AF-9752-D24E066A7D60}" srcOrd="1" destOrd="0" presId="urn:microsoft.com/office/officeart/2005/8/layout/hierarchy2"/>
    <dgm:cxn modelId="{4446B517-3930-4861-9D94-0C9E576ACAAD}" type="presOf" srcId="{A2F8263A-A381-4298-90AD-B7D72A4570A7}" destId="{9EA500CC-4758-4AD5-BF71-4A9EC41E02DB}" srcOrd="0" destOrd="0" presId="urn:microsoft.com/office/officeart/2005/8/layout/hierarchy2"/>
    <dgm:cxn modelId="{C9FAD196-96E4-4FEC-AEEE-3651875CB745}" srcId="{D580C316-2EDC-4770-B611-B64EE868CB1B}" destId="{04862936-5574-43FF-875C-CAC0E85880EA}" srcOrd="1" destOrd="0" parTransId="{C0348680-0721-4749-A307-B16CB51292BD}" sibTransId="{49C0BEF1-B5F2-42AD-85C8-1033474AA548}"/>
    <dgm:cxn modelId="{1DC6560A-8283-488D-AC0B-8D8F6618E16C}" type="presOf" srcId="{D6299AC8-A08F-41EA-8C97-B03CB190A7BE}" destId="{7DA0511C-B997-4F85-95D1-97239C0DB87C}" srcOrd="0" destOrd="0" presId="urn:microsoft.com/office/officeart/2005/8/layout/hierarchy2"/>
    <dgm:cxn modelId="{2ED18A0A-EE17-4F11-88B1-CC0C9BDF2337}" type="presOf" srcId="{187DF7E2-AEEA-4CAE-A5C7-87056EF59B9A}" destId="{428F4267-3019-477C-8BF2-264427525CD7}" srcOrd="1" destOrd="0" presId="urn:microsoft.com/office/officeart/2005/8/layout/hierarchy2"/>
    <dgm:cxn modelId="{4427B2D6-0609-48D5-AA69-3B83FB033291}" type="presOf" srcId="{ABFACBBB-6106-40F6-8EFA-BF3D0D726315}" destId="{2B26C9DD-57B1-4EE5-A779-D6F3E5CF38A8}" srcOrd="0" destOrd="0" presId="urn:microsoft.com/office/officeart/2005/8/layout/hierarchy2"/>
    <dgm:cxn modelId="{7035F0A7-D97D-4184-AFFD-3A63EE8B65E5}" type="presOf" srcId="{680883CE-37F9-499F-AB4C-44BB31C7A92A}" destId="{CBE8985F-E8FC-4798-89A3-043C78CCC3B0}" srcOrd="0" destOrd="0" presId="urn:microsoft.com/office/officeart/2005/8/layout/hierarchy2"/>
    <dgm:cxn modelId="{85BA4631-0BD3-4C3E-9010-B89C4C507EE5}" srcId="{44E03E43-73A0-4DCA-8745-B371514727BE}" destId="{F3CF8633-6CDC-483E-B6F4-BB27955610EB}" srcOrd="2" destOrd="0" parTransId="{ABFACBBB-6106-40F6-8EFA-BF3D0D726315}" sibTransId="{D6B2ACEA-BD4A-4EEF-9C13-931A2F65052E}"/>
    <dgm:cxn modelId="{79495F29-B81C-47DE-87A6-82A5B593AAD9}" srcId="{CE1809B8-7469-4712-A657-8277E4A75F55}" destId="{D580C316-2EDC-4770-B611-B64EE868CB1B}" srcOrd="0" destOrd="0" parTransId="{7FBE4407-FDC6-475B-B371-B38CFEEB6033}" sibTransId="{FA8EFC9F-2159-40AE-BBB7-0CFC4EF0E3F5}"/>
    <dgm:cxn modelId="{BD87D207-E6AD-41D6-8717-9A554154D739}" type="presOf" srcId="{394A05BD-E266-4BC4-BE0D-29605B4C9560}" destId="{DC73B8C2-DF95-4213-8749-845892B9296D}" srcOrd="0" destOrd="0" presId="urn:microsoft.com/office/officeart/2005/8/layout/hierarchy2"/>
    <dgm:cxn modelId="{2F4120C1-C81F-435A-BCAF-8DB844E4E35F}" type="presOf" srcId="{37A2216C-9069-444A-A938-61D390014134}" destId="{5F2E1A38-EE96-4859-B627-1EE32F76D3D7}" srcOrd="1" destOrd="0" presId="urn:microsoft.com/office/officeart/2005/8/layout/hierarchy2"/>
    <dgm:cxn modelId="{97DE45BD-DA45-4159-BEF6-5087976407BD}" type="presOf" srcId="{44E03E43-73A0-4DCA-8745-B371514727BE}" destId="{3DA52934-4ACB-4D24-966B-81FA495D3845}" srcOrd="0" destOrd="0" presId="urn:microsoft.com/office/officeart/2005/8/layout/hierarchy2"/>
    <dgm:cxn modelId="{080C938E-1946-48EC-AD3D-EDC812C39A10}" type="presOf" srcId="{D6AD0A69-A7D9-47BE-AC0D-19724ADE3727}" destId="{E8538480-1525-4B54-A9C4-DB60A4F37E84}" srcOrd="0" destOrd="0" presId="urn:microsoft.com/office/officeart/2005/8/layout/hierarchy2"/>
    <dgm:cxn modelId="{FE82BBDB-78EB-4712-8BB6-D000E4FE1D78}" type="presOf" srcId="{F3CF8633-6CDC-483E-B6F4-BB27955610EB}" destId="{D3EA4395-484B-45C0-A267-2546B501AEB6}" srcOrd="0" destOrd="0" presId="urn:microsoft.com/office/officeart/2005/8/layout/hierarchy2"/>
    <dgm:cxn modelId="{6C2D4CB0-D7D0-413B-9950-58010CF3CD6D}" srcId="{CE1809B8-7469-4712-A657-8277E4A75F55}" destId="{AB4E4956-D664-4A95-A778-FA757B177B3B}" srcOrd="2" destOrd="0" parTransId="{7B530018-55FC-4AB4-A017-EBD248CE9979}" sibTransId="{ED6E220F-94FC-491E-8CBF-85888CF648EF}"/>
    <dgm:cxn modelId="{E57F8806-616F-41F4-9E7B-F0567D8BC1EF}" type="presOf" srcId="{AA4236D2-C08D-46F7-BB67-18FC1ABA6C26}" destId="{3384A2AD-1E21-4759-A057-0F36019E32EA}" srcOrd="1" destOrd="0" presId="urn:microsoft.com/office/officeart/2005/8/layout/hierarchy2"/>
    <dgm:cxn modelId="{FC20F011-B0FD-4BB9-8A0C-01041D1DCDA6}" type="presOf" srcId="{12E5E192-2B7C-487A-9CEC-C9FAB1BC34C9}" destId="{696AD4D6-B0F0-46A1-BA24-BED1B5329C29}" srcOrd="1" destOrd="0" presId="urn:microsoft.com/office/officeart/2005/8/layout/hierarchy2"/>
    <dgm:cxn modelId="{607072BB-7FB3-4150-9971-6C2E33C101E7}" type="presOf" srcId="{394A05BD-E266-4BC4-BE0D-29605B4C9560}" destId="{A9FD4AFE-DC2D-4182-B10B-1F6658D27F8C}" srcOrd="1" destOrd="0" presId="urn:microsoft.com/office/officeart/2005/8/layout/hierarchy2"/>
    <dgm:cxn modelId="{EDE32EBC-E20D-46C4-B6AA-CBDF67EAD12E}" srcId="{AFBC6221-1866-4F63-A31B-0CF94E98B222}" destId="{F46DE7DD-C1D0-41C9-92F0-AAB5F2D34268}" srcOrd="1" destOrd="0" parTransId="{31ACBEB7-9DF0-4547-BC69-2B045E1FE497}" sibTransId="{4A046A7D-52C5-4784-B60C-CAEAC7B3F38D}"/>
    <dgm:cxn modelId="{4348E12D-2F2B-4844-8A42-1DE3FD6AAA89}" type="presOf" srcId="{049872D1-4592-4E44-9F0F-84B942621157}" destId="{934AED3D-3D3D-4D64-8B33-EDCE7763F587}" srcOrd="0" destOrd="0" presId="urn:microsoft.com/office/officeart/2005/8/layout/hierarchy2"/>
    <dgm:cxn modelId="{288DCFE7-C63A-4128-84B3-8FE074BF641A}" type="presOf" srcId="{ABFACBBB-6106-40F6-8EFA-BF3D0D726315}" destId="{D1B26D9C-6139-40E0-AAC7-2248874086E3}" srcOrd="1" destOrd="0" presId="urn:microsoft.com/office/officeart/2005/8/layout/hierarchy2"/>
    <dgm:cxn modelId="{1A9145F2-5BB2-4F32-878F-BFA308FA626B}" type="presOf" srcId="{BDADED1E-FDED-4A8D-A77B-86DB5498157B}" destId="{58E68DF5-66FD-4140-8812-AB47855C9F43}" srcOrd="0" destOrd="0" presId="urn:microsoft.com/office/officeart/2005/8/layout/hierarchy2"/>
    <dgm:cxn modelId="{7CC7EAEB-DC58-4677-BE49-4A5EED683551}" type="presOf" srcId="{04862936-5574-43FF-875C-CAC0E85880EA}" destId="{5C471453-A673-48AF-8A45-34116E1ADBB4}" srcOrd="0" destOrd="0" presId="urn:microsoft.com/office/officeart/2005/8/layout/hierarchy2"/>
    <dgm:cxn modelId="{5C05131E-1886-4CF2-BC86-0E3DD125297E}" srcId="{AB4E4956-D664-4A95-A778-FA757B177B3B}" destId="{76DBBF0B-FE64-47A9-B7DF-DEBFF002BCB4}" srcOrd="1" destOrd="0" parTransId="{A506DDE0-857B-4740-B4FE-DA447A03E732}" sibTransId="{9EAFD60B-4DC4-4156-8D08-5591778567A4}"/>
    <dgm:cxn modelId="{334BB821-0C18-49CF-B978-8CB6CA4A8A73}" srcId="{44E03E43-73A0-4DCA-8745-B371514727BE}" destId="{D6AD0A69-A7D9-47BE-AC0D-19724ADE3727}" srcOrd="1" destOrd="0" parTransId="{DBED6E72-2657-4FBC-B55A-878FB7B9C33C}" sibTransId="{4D3FA1DD-3021-44BA-9B4E-86D08004C1FB}"/>
    <dgm:cxn modelId="{43F89CE4-B5CE-4B95-A65E-A6780F05AA97}" srcId="{44E03E43-73A0-4DCA-8745-B371514727BE}" destId="{043097BC-243C-4859-94CB-E0569298D55F}" srcOrd="0" destOrd="0" parTransId="{899B0590-A890-47D5-9F66-242B6FBEACD8}" sibTransId="{FCF491F1-F653-41A8-83AD-E5F498741A95}"/>
    <dgm:cxn modelId="{F123AEE0-E2BF-4595-B060-69DEBE88C5B1}" srcId="{D580C316-2EDC-4770-B611-B64EE868CB1B}" destId="{58817435-E3DE-4D49-9A6A-C9EB61BA4FD4}" srcOrd="0" destOrd="0" parTransId="{DE07E36C-C223-4EF8-B893-5249F257D94E}" sibTransId="{14DE4AB6-170C-446F-8653-85901F16B7D4}"/>
    <dgm:cxn modelId="{C80611FB-78B3-4E42-A6C1-B36CAFA45CC3}" type="presOf" srcId="{58817435-E3DE-4D49-9A6A-C9EB61BA4FD4}" destId="{EE8280A9-953B-4473-B526-23CF29C1B822}" srcOrd="0" destOrd="0" presId="urn:microsoft.com/office/officeart/2005/8/layout/hierarchy2"/>
    <dgm:cxn modelId="{65EA2A18-27DD-456E-A769-EE19BD700A94}" type="presOf" srcId="{899B0590-A890-47D5-9F66-242B6FBEACD8}" destId="{F688E6BC-C589-48A2-BCDF-02BD04FE620D}" srcOrd="0" destOrd="0" presId="urn:microsoft.com/office/officeart/2005/8/layout/hierarchy2"/>
    <dgm:cxn modelId="{5AC8D1FF-5418-46CB-B32F-3C1392BB28BE}" srcId="{D6299AC8-A08F-41EA-8C97-B03CB190A7BE}" destId="{D6C16AAE-1A49-40DE-80F4-7E73161E5BA2}" srcOrd="0" destOrd="0" parTransId="{9F376FE3-5370-43D0-ABE4-C39ADCCB1939}" sibTransId="{88937A74-8D07-4B10-B3E3-CA36E74C174E}"/>
    <dgm:cxn modelId="{B5EB91BE-866E-4F36-A788-B918BAC9A764}" type="presOf" srcId="{E161A355-A047-4A87-B76B-A3E9E037F807}" destId="{048FE88C-3CC5-4BFE-BCBC-AEEF8020D137}" srcOrd="0" destOrd="0" presId="urn:microsoft.com/office/officeart/2005/8/layout/hierarchy2"/>
    <dgm:cxn modelId="{7D935423-D55A-4F20-8F18-F74A7E57A06D}" type="presOf" srcId="{A2F8263A-A381-4298-90AD-B7D72A4570A7}" destId="{CB227A81-94DD-43F7-A3B6-BAFCD370AD2D}" srcOrd="1" destOrd="0" presId="urn:microsoft.com/office/officeart/2005/8/layout/hierarchy2"/>
    <dgm:cxn modelId="{8DE450AA-0D28-4104-81BD-33739292E3D4}" type="presOf" srcId="{C0348680-0721-4749-A307-B16CB51292BD}" destId="{ABE1528A-11D5-486F-ADD9-ACA55E809FD0}" srcOrd="1" destOrd="0" presId="urn:microsoft.com/office/officeart/2005/8/layout/hierarchy2"/>
    <dgm:cxn modelId="{4CD40946-44FD-4E47-A4F9-D38317B9CD05}" type="presOf" srcId="{A506DDE0-857B-4740-B4FE-DA447A03E732}" destId="{CB9C3C80-359E-4EF4-BAA3-97937AB7181E}" srcOrd="0" destOrd="0" presId="urn:microsoft.com/office/officeart/2005/8/layout/hierarchy2"/>
    <dgm:cxn modelId="{0DC526C7-82F4-4939-B50F-613B0CEF3E23}" type="presOf" srcId="{AFBC6221-1866-4F63-A31B-0CF94E98B222}" destId="{30790009-B624-4A3C-A4CC-C4DC43E860BD}" srcOrd="0" destOrd="0" presId="urn:microsoft.com/office/officeart/2005/8/layout/hierarchy2"/>
    <dgm:cxn modelId="{BD993843-F973-45F4-B16D-5B47EDC984A4}" type="presOf" srcId="{7FBE4407-FDC6-475B-B371-B38CFEEB6033}" destId="{27E96541-B364-4200-B4BE-B6BB4BF577EC}" srcOrd="1" destOrd="0" presId="urn:microsoft.com/office/officeart/2005/8/layout/hierarchy2"/>
    <dgm:cxn modelId="{34D484B8-6DEA-4367-AF11-A1D0622391BE}" type="presOf" srcId="{043097BC-243C-4859-94CB-E0569298D55F}" destId="{B61BC7ED-8A28-4E2F-A615-B67771BA8808}" srcOrd="0" destOrd="0" presId="urn:microsoft.com/office/officeart/2005/8/layout/hierarchy2"/>
    <dgm:cxn modelId="{EA1F2C03-69A5-4A90-9DCD-16F61ED58204}" type="presOf" srcId="{AB4E4956-D664-4A95-A778-FA757B177B3B}" destId="{B6F9DF4C-186C-4716-BAAC-F0968C9A9F35}" srcOrd="0" destOrd="0" presId="urn:microsoft.com/office/officeart/2005/8/layout/hierarchy2"/>
    <dgm:cxn modelId="{ED6A7FE4-F00E-4E03-A062-237FA774D6AE}" type="presOf" srcId="{F46DE7DD-C1D0-41C9-92F0-AAB5F2D34268}" destId="{E0178A8B-0E8F-4463-BA86-F030E1EA5373}" srcOrd="0" destOrd="0" presId="urn:microsoft.com/office/officeart/2005/8/layout/hierarchy2"/>
    <dgm:cxn modelId="{55733D04-43F8-495B-9517-DA9F7B71C2B4}" srcId="{AFBC6221-1866-4F63-A31B-0CF94E98B222}" destId="{049872D1-4592-4E44-9F0F-84B942621157}" srcOrd="2" destOrd="0" parTransId="{A2F8263A-A381-4298-90AD-B7D72A4570A7}" sibTransId="{B8AB0197-E7AD-43C9-8B1F-60C7D197754D}"/>
    <dgm:cxn modelId="{5B07BE60-4DFB-474A-8ECC-BE3DA4A5CF04}" srcId="{AC7C2661-ADE4-4ADA-BB4E-D8150DE807CE}" destId="{CE1809B8-7469-4712-A657-8277E4A75F55}" srcOrd="0" destOrd="0" parTransId="{975B4304-044A-400C-8572-E0B339918A5B}" sibTransId="{D1BC8AA8-EC54-40A1-8905-329D63C6B672}"/>
    <dgm:cxn modelId="{C47E19A0-D322-472D-8A99-5F16794AE1EF}" type="presOf" srcId="{680883CE-37F9-499F-AB4C-44BB31C7A92A}" destId="{4708451A-34BB-4966-ACC6-8288011BE66C}" srcOrd="1" destOrd="0" presId="urn:microsoft.com/office/officeart/2005/8/layout/hierarchy2"/>
    <dgm:cxn modelId="{41AAB767-C5B9-4B0C-898F-3D788BB12EF5}" type="presOf" srcId="{9F376FE3-5370-43D0-ABE4-C39ADCCB1939}" destId="{D1A7C9BB-3B80-455F-988E-FC1014B0DD91}" srcOrd="0" destOrd="0" presId="urn:microsoft.com/office/officeart/2005/8/layout/hierarchy2"/>
    <dgm:cxn modelId="{5D9D4043-2A2F-44F0-87C4-6E4108321DE8}" type="presOf" srcId="{AA4236D2-C08D-46F7-BB67-18FC1ABA6C26}" destId="{AEE32A08-F641-48FC-9365-E841DD257F52}" srcOrd="0" destOrd="0" presId="urn:microsoft.com/office/officeart/2005/8/layout/hierarchy2"/>
    <dgm:cxn modelId="{56814E0F-3813-48EC-A94A-FD81F9EE273C}" type="presOf" srcId="{DE07E36C-C223-4EF8-B893-5249F257D94E}" destId="{9F2AC163-CDAD-4338-B6B2-CF771AE37332}" srcOrd="0" destOrd="0" presId="urn:microsoft.com/office/officeart/2005/8/layout/hierarchy2"/>
    <dgm:cxn modelId="{55604145-23A0-4086-B3FA-3AA2F16A3F10}" type="presOf" srcId="{CE1809B8-7469-4712-A657-8277E4A75F55}" destId="{A2BCBAD1-8ADF-4505-A3CD-A04222241E1E}" srcOrd="0" destOrd="0" presId="urn:microsoft.com/office/officeart/2005/8/layout/hierarchy2"/>
    <dgm:cxn modelId="{4970A371-5DBA-4EE2-8A70-55807D8A867A}" type="presOf" srcId="{D580C316-2EDC-4770-B611-B64EE868CB1B}" destId="{FE12C3B8-8964-4ACF-A63F-5DB5DA5C9CBD}" srcOrd="0" destOrd="0" presId="urn:microsoft.com/office/officeart/2005/8/layout/hierarchy2"/>
    <dgm:cxn modelId="{371A09E5-47A3-461C-A8B9-0533E3980E4A}" srcId="{CE1809B8-7469-4712-A657-8277E4A75F55}" destId="{44E03E43-73A0-4DCA-8745-B371514727BE}" srcOrd="3" destOrd="0" parTransId="{AA4236D2-C08D-46F7-BB67-18FC1ABA6C26}" sibTransId="{2DE8DAD8-BA2C-4943-885D-74DA8DD16C01}"/>
    <dgm:cxn modelId="{59C42D4B-88F9-42D3-9F5B-0310546EB992}" srcId="{AFBC6221-1866-4F63-A31B-0CF94E98B222}" destId="{7CB88374-FA81-4004-B784-7E516715022B}" srcOrd="3" destOrd="0" parTransId="{CFB46782-3FC9-4A45-9FBB-01818FE1E927}" sibTransId="{F9244DF7-AED2-4BBF-A6BB-FF735A3F02E7}"/>
    <dgm:cxn modelId="{2128F438-8F56-4BBF-8E91-D1560A1E1821}" type="presOf" srcId="{DE07E36C-C223-4EF8-B893-5249F257D94E}" destId="{9E514821-08B2-426D-81D5-45E365946E6B}" srcOrd="1" destOrd="0" presId="urn:microsoft.com/office/officeart/2005/8/layout/hierarchy2"/>
    <dgm:cxn modelId="{70E37159-250B-4548-872B-7C3743981444}" type="presOf" srcId="{7FBE4407-FDC6-475B-B371-B38CFEEB6033}" destId="{144B233D-4AF7-4D39-B188-E0F062919917}" srcOrd="0" destOrd="0" presId="urn:microsoft.com/office/officeart/2005/8/layout/hierarchy2"/>
    <dgm:cxn modelId="{3861902D-919E-400F-B983-E870FABC0906}" srcId="{CE1809B8-7469-4712-A657-8277E4A75F55}" destId="{AFBC6221-1866-4F63-A31B-0CF94E98B222}" srcOrd="4" destOrd="0" parTransId="{37A2216C-9069-444A-A938-61D390014134}" sibTransId="{2DEBF39F-96BD-4114-BDC5-42C518149D36}"/>
    <dgm:cxn modelId="{53E7F84F-F004-427B-8696-C36CA68EF3DF}" type="presOf" srcId="{7B530018-55FC-4AB4-A017-EBD248CE9979}" destId="{6DF49717-242E-44B9-A97B-F8FB402476E9}" srcOrd="1" destOrd="0" presId="urn:microsoft.com/office/officeart/2005/8/layout/hierarchy2"/>
    <dgm:cxn modelId="{B3074357-1546-444D-B201-34E50964F45F}" type="presOf" srcId="{9445D5B9-26A2-44BD-8637-F53EA4BD0C71}" destId="{C25FF707-B78B-4427-BA8C-0A4E2E117A81}" srcOrd="0" destOrd="0" presId="urn:microsoft.com/office/officeart/2005/8/layout/hierarchy2"/>
    <dgm:cxn modelId="{98AA1D20-D484-4DB3-AD21-DCFE1160CD3F}" type="presOf" srcId="{1D70B408-C5B0-4E7C-9159-87D7015089A9}" destId="{E1535BEF-6D45-42D4-837A-FD2B622714FD}" srcOrd="0" destOrd="0" presId="urn:microsoft.com/office/officeart/2005/8/layout/hierarchy2"/>
    <dgm:cxn modelId="{20B87DC1-E9B6-4069-AE82-5276B55E096B}" type="presOf" srcId="{AC7C2661-ADE4-4ADA-BB4E-D8150DE807CE}" destId="{90D98EF6-2BD9-4DCC-8698-265FFCAA4FD9}" srcOrd="0" destOrd="0" presId="urn:microsoft.com/office/officeart/2005/8/layout/hierarchy2"/>
    <dgm:cxn modelId="{AA69B015-F0C8-45BC-9595-CAD3EE179F9D}" srcId="{CE1809B8-7469-4712-A657-8277E4A75F55}" destId="{D6299AC8-A08F-41EA-8C97-B03CB190A7BE}" srcOrd="1" destOrd="0" parTransId="{394A05BD-E266-4BC4-BE0D-29605B4C9560}" sibTransId="{7805AC3E-2572-4AFF-B681-7866DBB8F5AE}"/>
    <dgm:cxn modelId="{5066E3D0-8C39-4352-99B5-76E9227DAD21}" srcId="{AFBC6221-1866-4F63-A31B-0CF94E98B222}" destId="{2BC3A45A-ADCD-4013-AA71-5441B59BB796}" srcOrd="0" destOrd="0" parTransId="{12E5E192-2B7C-487A-9CEC-C9FAB1BC34C9}" sibTransId="{AD9DF23A-B6CC-459E-8D14-D9F957948010}"/>
    <dgm:cxn modelId="{11F98130-95DF-45EF-AA7C-8930C7A355E2}" type="presOf" srcId="{CFB46782-3FC9-4A45-9FBB-01818FE1E927}" destId="{9614BA5A-8EE7-4B12-8620-421B90338D94}" srcOrd="1" destOrd="0" presId="urn:microsoft.com/office/officeart/2005/8/layout/hierarchy2"/>
    <dgm:cxn modelId="{28D2E710-3F9E-48D9-BBEB-F7CC3385672B}" type="presOf" srcId="{31ACBEB7-9DF0-4547-BC69-2B045E1FE497}" destId="{FDA59FDA-1197-440A-9685-41915EDFCE27}" srcOrd="0" destOrd="0" presId="urn:microsoft.com/office/officeart/2005/8/layout/hierarchy2"/>
    <dgm:cxn modelId="{74982564-7513-44DD-BD18-7ABAE8EB0103}" srcId="{76DBBF0B-FE64-47A9-B7DF-DEBFF002BCB4}" destId="{BDADED1E-FDED-4A8D-A77B-86DB5498157B}" srcOrd="0" destOrd="0" parTransId="{187DF7E2-AEEA-4CAE-A5C7-87056EF59B9A}" sibTransId="{9CFB052E-5C87-4DB4-B410-C36DA984F4A0}"/>
    <dgm:cxn modelId="{89592090-6A48-4718-BDA1-68555B727BCD}" type="presOf" srcId="{37A2216C-9069-444A-A938-61D390014134}" destId="{03CCCFDE-2E77-46E6-955C-1FB943675BEB}" srcOrd="0" destOrd="0" presId="urn:microsoft.com/office/officeart/2005/8/layout/hierarchy2"/>
    <dgm:cxn modelId="{6C358252-D7A7-43DC-B964-41FDBCBD7577}" type="presOf" srcId="{1D70B408-C5B0-4E7C-9159-87D7015089A9}" destId="{CD9A2D91-0FB5-4581-BED3-E32B40F06B0D}" srcOrd="1" destOrd="0" presId="urn:microsoft.com/office/officeart/2005/8/layout/hierarchy2"/>
    <dgm:cxn modelId="{D732E96A-C459-47E6-BB5C-D39D2BAC9B90}" srcId="{D6299AC8-A08F-41EA-8C97-B03CB190A7BE}" destId="{E161A355-A047-4A87-B76B-A3E9E037F807}" srcOrd="1" destOrd="0" parTransId="{1D70B408-C5B0-4E7C-9159-87D7015089A9}" sibTransId="{215FE506-F8F3-496F-8729-E02B4435F46F}"/>
    <dgm:cxn modelId="{BCBEFDD5-115A-4F5D-B1C5-FD6FD517C67D}" type="presOf" srcId="{CFB46782-3FC9-4A45-9FBB-01818FE1E927}" destId="{733646BC-B6C0-43CA-AD94-D8B33EEAE18E}" srcOrd="0" destOrd="0" presId="urn:microsoft.com/office/officeart/2005/8/layout/hierarchy2"/>
    <dgm:cxn modelId="{4C7FD9E7-9D45-4EC6-835B-4E976F3BAFA7}" type="presOf" srcId="{C0348680-0721-4749-A307-B16CB51292BD}" destId="{83B2DCBC-A445-4BD9-839A-153E6B598D7D}" srcOrd="0" destOrd="0" presId="urn:microsoft.com/office/officeart/2005/8/layout/hierarchy2"/>
    <dgm:cxn modelId="{9C5B8CE9-B698-4654-A413-973730F9829E}" type="presOf" srcId="{A506DDE0-857B-4740-B4FE-DA447A03E732}" destId="{972471AE-A244-4EB2-AF10-FAC8EDC6A410}" srcOrd="1" destOrd="0" presId="urn:microsoft.com/office/officeart/2005/8/layout/hierarchy2"/>
    <dgm:cxn modelId="{B8939799-76A8-40CF-AD79-4F4EAE85E809}" type="presOf" srcId="{76DBBF0B-FE64-47A9-B7DF-DEBFF002BCB4}" destId="{F17D4E50-E9A7-4D79-837B-1B2C9A91F2EB}" srcOrd="0" destOrd="0" presId="urn:microsoft.com/office/officeart/2005/8/layout/hierarchy2"/>
    <dgm:cxn modelId="{A08C781D-71B0-4539-9295-F5B09D0FD59F}" type="presOf" srcId="{7B530018-55FC-4AB4-A017-EBD248CE9979}" destId="{248F1821-ED37-45D5-A6FC-93ABC0F8F323}" srcOrd="0" destOrd="0" presId="urn:microsoft.com/office/officeart/2005/8/layout/hierarchy2"/>
    <dgm:cxn modelId="{88F3DF7D-3A19-47A8-B8D8-F8C95EBBDC0C}" type="presOf" srcId="{187DF7E2-AEEA-4CAE-A5C7-87056EF59B9A}" destId="{8EC6561E-38A2-4ED5-B9D6-5E23DEF4D3D7}" srcOrd="0" destOrd="0" presId="urn:microsoft.com/office/officeart/2005/8/layout/hierarchy2"/>
    <dgm:cxn modelId="{F54A8A20-F1C8-4E64-8042-C94DBFFB0886}" type="presParOf" srcId="{90D98EF6-2BD9-4DCC-8698-265FFCAA4FD9}" destId="{3B0C6690-CA23-4E52-BF96-38A8849FD2AF}" srcOrd="0" destOrd="0" presId="urn:microsoft.com/office/officeart/2005/8/layout/hierarchy2"/>
    <dgm:cxn modelId="{1BADB017-6329-4496-8905-03AE951F2452}" type="presParOf" srcId="{3B0C6690-CA23-4E52-BF96-38A8849FD2AF}" destId="{A2BCBAD1-8ADF-4505-A3CD-A04222241E1E}" srcOrd="0" destOrd="0" presId="urn:microsoft.com/office/officeart/2005/8/layout/hierarchy2"/>
    <dgm:cxn modelId="{3DFAD446-7DB2-4596-8CAF-8426FBC532CD}" type="presParOf" srcId="{3B0C6690-CA23-4E52-BF96-38A8849FD2AF}" destId="{6869DE1B-2E5E-4B36-8142-2F797E7A2C6C}" srcOrd="1" destOrd="0" presId="urn:microsoft.com/office/officeart/2005/8/layout/hierarchy2"/>
    <dgm:cxn modelId="{C284976D-F00C-48AA-A1D1-DC9D8B87A205}" type="presParOf" srcId="{6869DE1B-2E5E-4B36-8142-2F797E7A2C6C}" destId="{144B233D-4AF7-4D39-B188-E0F062919917}" srcOrd="0" destOrd="0" presId="urn:microsoft.com/office/officeart/2005/8/layout/hierarchy2"/>
    <dgm:cxn modelId="{CA471472-DB7A-42E2-8CCD-D3E395D1449F}" type="presParOf" srcId="{144B233D-4AF7-4D39-B188-E0F062919917}" destId="{27E96541-B364-4200-B4BE-B6BB4BF577EC}" srcOrd="0" destOrd="0" presId="urn:microsoft.com/office/officeart/2005/8/layout/hierarchy2"/>
    <dgm:cxn modelId="{25CD318A-6BC3-4A3F-9434-BAE625F2593D}" type="presParOf" srcId="{6869DE1B-2E5E-4B36-8142-2F797E7A2C6C}" destId="{6C6C75E7-3251-4351-887E-DC175EC5ADF2}" srcOrd="1" destOrd="0" presId="urn:microsoft.com/office/officeart/2005/8/layout/hierarchy2"/>
    <dgm:cxn modelId="{3264F039-0337-4068-91F1-726DB7B7ED9B}" type="presParOf" srcId="{6C6C75E7-3251-4351-887E-DC175EC5ADF2}" destId="{FE12C3B8-8964-4ACF-A63F-5DB5DA5C9CBD}" srcOrd="0" destOrd="0" presId="urn:microsoft.com/office/officeart/2005/8/layout/hierarchy2"/>
    <dgm:cxn modelId="{43AB3A96-2E26-4811-8876-DEC4C7A49A84}" type="presParOf" srcId="{6C6C75E7-3251-4351-887E-DC175EC5ADF2}" destId="{4E5A92DD-B4E7-48B8-9957-FF34DA036C90}" srcOrd="1" destOrd="0" presId="urn:microsoft.com/office/officeart/2005/8/layout/hierarchy2"/>
    <dgm:cxn modelId="{D0502C3C-BE8A-497C-9124-9B405095A78E}" type="presParOf" srcId="{4E5A92DD-B4E7-48B8-9957-FF34DA036C90}" destId="{9F2AC163-CDAD-4338-B6B2-CF771AE37332}" srcOrd="0" destOrd="0" presId="urn:microsoft.com/office/officeart/2005/8/layout/hierarchy2"/>
    <dgm:cxn modelId="{6F2B7151-9500-41E7-9A70-967BCAE24D81}" type="presParOf" srcId="{9F2AC163-CDAD-4338-B6B2-CF771AE37332}" destId="{9E514821-08B2-426D-81D5-45E365946E6B}" srcOrd="0" destOrd="0" presId="urn:microsoft.com/office/officeart/2005/8/layout/hierarchy2"/>
    <dgm:cxn modelId="{76525BAC-24D2-4363-B7F7-4DBC7BB22099}" type="presParOf" srcId="{4E5A92DD-B4E7-48B8-9957-FF34DA036C90}" destId="{2162C8B2-3E06-468C-8AD0-0992EA839A28}" srcOrd="1" destOrd="0" presId="urn:microsoft.com/office/officeart/2005/8/layout/hierarchy2"/>
    <dgm:cxn modelId="{C4FC6D27-2720-4E88-B4B4-DD91FB29F7F7}" type="presParOf" srcId="{2162C8B2-3E06-468C-8AD0-0992EA839A28}" destId="{EE8280A9-953B-4473-B526-23CF29C1B822}" srcOrd="0" destOrd="0" presId="urn:microsoft.com/office/officeart/2005/8/layout/hierarchy2"/>
    <dgm:cxn modelId="{B5A5A590-6EEE-4A60-A87D-49F01D8E8DD9}" type="presParOf" srcId="{2162C8B2-3E06-468C-8AD0-0992EA839A28}" destId="{429C04EB-C44C-4D3A-955F-DE589B4DCAEC}" srcOrd="1" destOrd="0" presId="urn:microsoft.com/office/officeart/2005/8/layout/hierarchy2"/>
    <dgm:cxn modelId="{EB2B3AD2-81ED-40E9-A972-B1213D879077}" type="presParOf" srcId="{4E5A92DD-B4E7-48B8-9957-FF34DA036C90}" destId="{83B2DCBC-A445-4BD9-839A-153E6B598D7D}" srcOrd="2" destOrd="0" presId="urn:microsoft.com/office/officeart/2005/8/layout/hierarchy2"/>
    <dgm:cxn modelId="{73D22C32-A613-42E8-993E-784EE4F1F679}" type="presParOf" srcId="{83B2DCBC-A445-4BD9-839A-153E6B598D7D}" destId="{ABE1528A-11D5-486F-ADD9-ACA55E809FD0}" srcOrd="0" destOrd="0" presId="urn:microsoft.com/office/officeart/2005/8/layout/hierarchy2"/>
    <dgm:cxn modelId="{6E2F6A93-5CAE-4088-AE6A-BB44666767D6}" type="presParOf" srcId="{4E5A92DD-B4E7-48B8-9957-FF34DA036C90}" destId="{30A21D52-A17E-4596-870F-F91180782B09}" srcOrd="3" destOrd="0" presId="urn:microsoft.com/office/officeart/2005/8/layout/hierarchy2"/>
    <dgm:cxn modelId="{CC912C60-EFC4-40C6-84EC-BDA3E8C45A71}" type="presParOf" srcId="{30A21D52-A17E-4596-870F-F91180782B09}" destId="{5C471453-A673-48AF-8A45-34116E1ADBB4}" srcOrd="0" destOrd="0" presId="urn:microsoft.com/office/officeart/2005/8/layout/hierarchy2"/>
    <dgm:cxn modelId="{1D048FC6-A7BB-405B-834A-9447F7A90D25}" type="presParOf" srcId="{30A21D52-A17E-4596-870F-F91180782B09}" destId="{697E443A-0745-4C74-B60F-FA6EA1E9710F}" srcOrd="1" destOrd="0" presId="urn:microsoft.com/office/officeart/2005/8/layout/hierarchy2"/>
    <dgm:cxn modelId="{46632702-0E32-458A-9E83-A3BCFBAD6EDA}" type="presParOf" srcId="{6869DE1B-2E5E-4B36-8142-2F797E7A2C6C}" destId="{DC73B8C2-DF95-4213-8749-845892B9296D}" srcOrd="2" destOrd="0" presId="urn:microsoft.com/office/officeart/2005/8/layout/hierarchy2"/>
    <dgm:cxn modelId="{ACEEBB83-B1CB-45AD-BAD7-CE494F216C7C}" type="presParOf" srcId="{DC73B8C2-DF95-4213-8749-845892B9296D}" destId="{A9FD4AFE-DC2D-4182-B10B-1F6658D27F8C}" srcOrd="0" destOrd="0" presId="urn:microsoft.com/office/officeart/2005/8/layout/hierarchy2"/>
    <dgm:cxn modelId="{3204DF2D-62FF-4304-A870-39ED18598971}" type="presParOf" srcId="{6869DE1B-2E5E-4B36-8142-2F797E7A2C6C}" destId="{6B79ECB4-18FC-4219-8FA0-6CE6EB37F1E1}" srcOrd="3" destOrd="0" presId="urn:microsoft.com/office/officeart/2005/8/layout/hierarchy2"/>
    <dgm:cxn modelId="{CB6F6635-8A0F-4903-BEF6-2B234584C6C8}" type="presParOf" srcId="{6B79ECB4-18FC-4219-8FA0-6CE6EB37F1E1}" destId="{7DA0511C-B997-4F85-95D1-97239C0DB87C}" srcOrd="0" destOrd="0" presId="urn:microsoft.com/office/officeart/2005/8/layout/hierarchy2"/>
    <dgm:cxn modelId="{4FCCA6CB-60B9-4921-9942-E07FAA18EEA4}" type="presParOf" srcId="{6B79ECB4-18FC-4219-8FA0-6CE6EB37F1E1}" destId="{208D4F8E-AAC3-468B-8C60-F3903389A57F}" srcOrd="1" destOrd="0" presId="urn:microsoft.com/office/officeart/2005/8/layout/hierarchy2"/>
    <dgm:cxn modelId="{617498B1-4A7E-4123-974A-84D73EB5AF67}" type="presParOf" srcId="{208D4F8E-AAC3-468B-8C60-F3903389A57F}" destId="{D1A7C9BB-3B80-455F-988E-FC1014B0DD91}" srcOrd="0" destOrd="0" presId="urn:microsoft.com/office/officeart/2005/8/layout/hierarchy2"/>
    <dgm:cxn modelId="{A85EFCB0-E2F6-435B-ABAF-B84D4969466C}" type="presParOf" srcId="{D1A7C9BB-3B80-455F-988E-FC1014B0DD91}" destId="{389BD9F6-474C-4AA8-AE30-C826206F7D14}" srcOrd="0" destOrd="0" presId="urn:microsoft.com/office/officeart/2005/8/layout/hierarchy2"/>
    <dgm:cxn modelId="{B250AF16-208A-432D-B3CA-60DA4CCD4288}" type="presParOf" srcId="{208D4F8E-AAC3-468B-8C60-F3903389A57F}" destId="{F3BB3623-5824-450B-872B-6E9943E98928}" srcOrd="1" destOrd="0" presId="urn:microsoft.com/office/officeart/2005/8/layout/hierarchy2"/>
    <dgm:cxn modelId="{1B1A25A7-CF67-49EB-A884-0AC87FFB748B}" type="presParOf" srcId="{F3BB3623-5824-450B-872B-6E9943E98928}" destId="{FD5F77D0-E048-4D10-BEF0-6E0578D7F111}" srcOrd="0" destOrd="0" presId="urn:microsoft.com/office/officeart/2005/8/layout/hierarchy2"/>
    <dgm:cxn modelId="{63165C52-F9AB-4758-A064-CF699388BDBE}" type="presParOf" srcId="{F3BB3623-5824-450B-872B-6E9943E98928}" destId="{0A18B460-7246-4311-A0D8-1C3F9FBF3149}" srcOrd="1" destOrd="0" presId="urn:microsoft.com/office/officeart/2005/8/layout/hierarchy2"/>
    <dgm:cxn modelId="{B556705C-B037-47D4-AEDB-960658E128D2}" type="presParOf" srcId="{208D4F8E-AAC3-468B-8C60-F3903389A57F}" destId="{E1535BEF-6D45-42D4-837A-FD2B622714FD}" srcOrd="2" destOrd="0" presId="urn:microsoft.com/office/officeart/2005/8/layout/hierarchy2"/>
    <dgm:cxn modelId="{E4DD5BB6-4C66-4A44-BE76-2110CE4F6303}" type="presParOf" srcId="{E1535BEF-6D45-42D4-837A-FD2B622714FD}" destId="{CD9A2D91-0FB5-4581-BED3-E32B40F06B0D}" srcOrd="0" destOrd="0" presId="urn:microsoft.com/office/officeart/2005/8/layout/hierarchy2"/>
    <dgm:cxn modelId="{F078D711-B52D-4973-9940-481CA6EAB80A}" type="presParOf" srcId="{208D4F8E-AAC3-468B-8C60-F3903389A57F}" destId="{432C42DA-FDBD-41E9-8D2C-63A11755ECA7}" srcOrd="3" destOrd="0" presId="urn:microsoft.com/office/officeart/2005/8/layout/hierarchy2"/>
    <dgm:cxn modelId="{0B47F848-6507-4A5F-8CA8-39C066FF580B}" type="presParOf" srcId="{432C42DA-FDBD-41E9-8D2C-63A11755ECA7}" destId="{048FE88C-3CC5-4BFE-BCBC-AEEF8020D137}" srcOrd="0" destOrd="0" presId="urn:microsoft.com/office/officeart/2005/8/layout/hierarchy2"/>
    <dgm:cxn modelId="{D3CF8FFA-32D0-4266-B842-28CDF5A1229C}" type="presParOf" srcId="{432C42DA-FDBD-41E9-8D2C-63A11755ECA7}" destId="{4D60B05F-D110-4B3C-8BC6-537B9A80EF82}" srcOrd="1" destOrd="0" presId="urn:microsoft.com/office/officeart/2005/8/layout/hierarchy2"/>
    <dgm:cxn modelId="{D75EE010-3536-4834-8850-8B5CD9AB4CFF}" type="presParOf" srcId="{6869DE1B-2E5E-4B36-8142-2F797E7A2C6C}" destId="{248F1821-ED37-45D5-A6FC-93ABC0F8F323}" srcOrd="4" destOrd="0" presId="urn:microsoft.com/office/officeart/2005/8/layout/hierarchy2"/>
    <dgm:cxn modelId="{5DB4EEDD-FC97-4F7D-8E93-59DFC1638208}" type="presParOf" srcId="{248F1821-ED37-45D5-A6FC-93ABC0F8F323}" destId="{6DF49717-242E-44B9-A97B-F8FB402476E9}" srcOrd="0" destOrd="0" presId="urn:microsoft.com/office/officeart/2005/8/layout/hierarchy2"/>
    <dgm:cxn modelId="{7456CA0D-867E-43E8-AB57-B0B1D09A962A}" type="presParOf" srcId="{6869DE1B-2E5E-4B36-8142-2F797E7A2C6C}" destId="{0DF47ADA-901D-4E7C-A09D-58C45E40FD87}" srcOrd="5" destOrd="0" presId="urn:microsoft.com/office/officeart/2005/8/layout/hierarchy2"/>
    <dgm:cxn modelId="{75721D8B-DFE7-4B85-925C-BC4C3414DE14}" type="presParOf" srcId="{0DF47ADA-901D-4E7C-A09D-58C45E40FD87}" destId="{B6F9DF4C-186C-4716-BAAC-F0968C9A9F35}" srcOrd="0" destOrd="0" presId="urn:microsoft.com/office/officeart/2005/8/layout/hierarchy2"/>
    <dgm:cxn modelId="{CA8F8645-FF86-4B53-8B69-D1C49F087177}" type="presParOf" srcId="{0DF47ADA-901D-4E7C-A09D-58C45E40FD87}" destId="{CEC58A80-6042-48B6-8A24-ECB2A17E7925}" srcOrd="1" destOrd="0" presId="urn:microsoft.com/office/officeart/2005/8/layout/hierarchy2"/>
    <dgm:cxn modelId="{614EC561-E521-498D-AF11-49E0D6B86F96}" type="presParOf" srcId="{CEC58A80-6042-48B6-8A24-ECB2A17E7925}" destId="{CBE8985F-E8FC-4798-89A3-043C78CCC3B0}" srcOrd="0" destOrd="0" presId="urn:microsoft.com/office/officeart/2005/8/layout/hierarchy2"/>
    <dgm:cxn modelId="{979FB244-8730-49B8-8E62-C37B1D6B4E94}" type="presParOf" srcId="{CBE8985F-E8FC-4798-89A3-043C78CCC3B0}" destId="{4708451A-34BB-4966-ACC6-8288011BE66C}" srcOrd="0" destOrd="0" presId="urn:microsoft.com/office/officeart/2005/8/layout/hierarchy2"/>
    <dgm:cxn modelId="{9106531E-13B8-4808-9DC0-EAE25BE8C756}" type="presParOf" srcId="{CEC58A80-6042-48B6-8A24-ECB2A17E7925}" destId="{5BD26C8C-31E3-4F3F-989C-00C1E70F98B6}" srcOrd="1" destOrd="0" presId="urn:microsoft.com/office/officeart/2005/8/layout/hierarchy2"/>
    <dgm:cxn modelId="{F62F0BB9-1C4D-47A3-A419-E1EE8B0DECF4}" type="presParOf" srcId="{5BD26C8C-31E3-4F3F-989C-00C1E70F98B6}" destId="{C25FF707-B78B-4427-BA8C-0A4E2E117A81}" srcOrd="0" destOrd="0" presId="urn:microsoft.com/office/officeart/2005/8/layout/hierarchy2"/>
    <dgm:cxn modelId="{330F9020-2A67-4356-81F8-7A45FE7AF7C8}" type="presParOf" srcId="{5BD26C8C-31E3-4F3F-989C-00C1E70F98B6}" destId="{48E53DFF-8CC2-4441-A637-026692DBF7C4}" srcOrd="1" destOrd="0" presId="urn:microsoft.com/office/officeart/2005/8/layout/hierarchy2"/>
    <dgm:cxn modelId="{FCED5047-F46E-4F16-B138-CEA348F1BE0C}" type="presParOf" srcId="{CEC58A80-6042-48B6-8A24-ECB2A17E7925}" destId="{CB9C3C80-359E-4EF4-BAA3-97937AB7181E}" srcOrd="2" destOrd="0" presId="urn:microsoft.com/office/officeart/2005/8/layout/hierarchy2"/>
    <dgm:cxn modelId="{12482033-5940-40CB-962C-9E89F067D8E1}" type="presParOf" srcId="{CB9C3C80-359E-4EF4-BAA3-97937AB7181E}" destId="{972471AE-A244-4EB2-AF10-FAC8EDC6A410}" srcOrd="0" destOrd="0" presId="urn:microsoft.com/office/officeart/2005/8/layout/hierarchy2"/>
    <dgm:cxn modelId="{F5046398-2E7E-46AD-8D92-58B062518DD0}" type="presParOf" srcId="{CEC58A80-6042-48B6-8A24-ECB2A17E7925}" destId="{DC8C8C62-7EF2-4314-82FF-58FFF12A469E}" srcOrd="3" destOrd="0" presId="urn:microsoft.com/office/officeart/2005/8/layout/hierarchy2"/>
    <dgm:cxn modelId="{EF354F27-A121-487B-923D-BB6419626D9B}" type="presParOf" srcId="{DC8C8C62-7EF2-4314-82FF-58FFF12A469E}" destId="{F17D4E50-E9A7-4D79-837B-1B2C9A91F2EB}" srcOrd="0" destOrd="0" presId="urn:microsoft.com/office/officeart/2005/8/layout/hierarchy2"/>
    <dgm:cxn modelId="{2BE7B826-7654-43BF-A1B4-0DE547F52257}" type="presParOf" srcId="{DC8C8C62-7EF2-4314-82FF-58FFF12A469E}" destId="{69F6B6B7-F282-4E1B-BFCB-B4A0B91558DD}" srcOrd="1" destOrd="0" presId="urn:microsoft.com/office/officeart/2005/8/layout/hierarchy2"/>
    <dgm:cxn modelId="{0E1B9BBC-64D3-4AD3-B006-06F911C08629}" type="presParOf" srcId="{69F6B6B7-F282-4E1B-BFCB-B4A0B91558DD}" destId="{8EC6561E-38A2-4ED5-B9D6-5E23DEF4D3D7}" srcOrd="0" destOrd="0" presId="urn:microsoft.com/office/officeart/2005/8/layout/hierarchy2"/>
    <dgm:cxn modelId="{677E81A3-8A05-4A53-A1A5-2C8909DE1288}" type="presParOf" srcId="{8EC6561E-38A2-4ED5-B9D6-5E23DEF4D3D7}" destId="{428F4267-3019-477C-8BF2-264427525CD7}" srcOrd="0" destOrd="0" presId="urn:microsoft.com/office/officeart/2005/8/layout/hierarchy2"/>
    <dgm:cxn modelId="{EF0F0AEF-F3C5-44C0-89A7-6F1A375E69CA}" type="presParOf" srcId="{69F6B6B7-F282-4E1B-BFCB-B4A0B91558DD}" destId="{C9ABFE89-30B0-48CA-A110-43008CE0C8C1}" srcOrd="1" destOrd="0" presId="urn:microsoft.com/office/officeart/2005/8/layout/hierarchy2"/>
    <dgm:cxn modelId="{9461D392-D8A2-45B0-9358-603F80A7C4D9}" type="presParOf" srcId="{C9ABFE89-30B0-48CA-A110-43008CE0C8C1}" destId="{58E68DF5-66FD-4140-8812-AB47855C9F43}" srcOrd="0" destOrd="0" presId="urn:microsoft.com/office/officeart/2005/8/layout/hierarchy2"/>
    <dgm:cxn modelId="{29D5EFFC-AA19-4552-BC7E-BC7D0C485D85}" type="presParOf" srcId="{C9ABFE89-30B0-48CA-A110-43008CE0C8C1}" destId="{4CD82DC9-8D34-492F-8EF2-B2B4A2781C8F}" srcOrd="1" destOrd="0" presId="urn:microsoft.com/office/officeart/2005/8/layout/hierarchy2"/>
    <dgm:cxn modelId="{553700D3-11CC-447C-9EB1-7767CFAC2063}" type="presParOf" srcId="{6869DE1B-2E5E-4B36-8142-2F797E7A2C6C}" destId="{AEE32A08-F641-48FC-9365-E841DD257F52}" srcOrd="6" destOrd="0" presId="urn:microsoft.com/office/officeart/2005/8/layout/hierarchy2"/>
    <dgm:cxn modelId="{29529096-6404-40D7-B178-EC6BDC38D80F}" type="presParOf" srcId="{AEE32A08-F641-48FC-9365-E841DD257F52}" destId="{3384A2AD-1E21-4759-A057-0F36019E32EA}" srcOrd="0" destOrd="0" presId="urn:microsoft.com/office/officeart/2005/8/layout/hierarchy2"/>
    <dgm:cxn modelId="{08165067-A5E4-487F-8962-7E19101489F0}" type="presParOf" srcId="{6869DE1B-2E5E-4B36-8142-2F797E7A2C6C}" destId="{D520186B-B62A-4093-9F48-8AA3D9C4F717}" srcOrd="7" destOrd="0" presId="urn:microsoft.com/office/officeart/2005/8/layout/hierarchy2"/>
    <dgm:cxn modelId="{3D6D9CEA-B52F-4A89-8A33-6D75EACA7ADD}" type="presParOf" srcId="{D520186B-B62A-4093-9F48-8AA3D9C4F717}" destId="{3DA52934-4ACB-4D24-966B-81FA495D3845}" srcOrd="0" destOrd="0" presId="urn:microsoft.com/office/officeart/2005/8/layout/hierarchy2"/>
    <dgm:cxn modelId="{710D43C6-8683-4D42-A541-FD228EC16377}" type="presParOf" srcId="{D520186B-B62A-4093-9F48-8AA3D9C4F717}" destId="{90D0BE41-F4ED-4815-9C2F-0BE9D226C775}" srcOrd="1" destOrd="0" presId="urn:microsoft.com/office/officeart/2005/8/layout/hierarchy2"/>
    <dgm:cxn modelId="{691D1225-C5A9-42FC-98E9-A8193FB8154D}" type="presParOf" srcId="{90D0BE41-F4ED-4815-9C2F-0BE9D226C775}" destId="{F688E6BC-C589-48A2-BCDF-02BD04FE620D}" srcOrd="0" destOrd="0" presId="urn:microsoft.com/office/officeart/2005/8/layout/hierarchy2"/>
    <dgm:cxn modelId="{69D3B697-F871-4CD6-9D64-D75710D10978}" type="presParOf" srcId="{F688E6BC-C589-48A2-BCDF-02BD04FE620D}" destId="{CDB1CC30-FDD2-46B6-AE29-D9B3B3907FA7}" srcOrd="0" destOrd="0" presId="urn:microsoft.com/office/officeart/2005/8/layout/hierarchy2"/>
    <dgm:cxn modelId="{B0EC85E0-993D-4F3A-8CC0-C8E0D733F7EC}" type="presParOf" srcId="{90D0BE41-F4ED-4815-9C2F-0BE9D226C775}" destId="{974164F3-E0A5-488F-921A-1FC681CACEFD}" srcOrd="1" destOrd="0" presId="urn:microsoft.com/office/officeart/2005/8/layout/hierarchy2"/>
    <dgm:cxn modelId="{EA637A3E-9643-43B3-9930-F27D6A3A1960}" type="presParOf" srcId="{974164F3-E0A5-488F-921A-1FC681CACEFD}" destId="{B61BC7ED-8A28-4E2F-A615-B67771BA8808}" srcOrd="0" destOrd="0" presId="urn:microsoft.com/office/officeart/2005/8/layout/hierarchy2"/>
    <dgm:cxn modelId="{BAD01D32-F6A9-4BBD-80EA-556ACD23CD80}" type="presParOf" srcId="{974164F3-E0A5-488F-921A-1FC681CACEFD}" destId="{44E9ECCD-0C9D-4138-889F-6B8132A9772D}" srcOrd="1" destOrd="0" presId="urn:microsoft.com/office/officeart/2005/8/layout/hierarchy2"/>
    <dgm:cxn modelId="{EEAA0F81-6EE5-41C3-894D-015DB69502F8}" type="presParOf" srcId="{90D0BE41-F4ED-4815-9C2F-0BE9D226C775}" destId="{9B820466-B6D9-4FF1-9959-02B5CFF062F8}" srcOrd="2" destOrd="0" presId="urn:microsoft.com/office/officeart/2005/8/layout/hierarchy2"/>
    <dgm:cxn modelId="{2956D2D0-6794-43BE-B614-28CCDBC254E7}" type="presParOf" srcId="{9B820466-B6D9-4FF1-9959-02B5CFF062F8}" destId="{CC76C93E-796B-43AF-9752-D24E066A7D60}" srcOrd="0" destOrd="0" presId="urn:microsoft.com/office/officeart/2005/8/layout/hierarchy2"/>
    <dgm:cxn modelId="{82FF9430-B68E-4610-9272-CA912AD50177}" type="presParOf" srcId="{90D0BE41-F4ED-4815-9C2F-0BE9D226C775}" destId="{2EC55A09-4316-4756-B4C0-F7AA52016F21}" srcOrd="3" destOrd="0" presId="urn:microsoft.com/office/officeart/2005/8/layout/hierarchy2"/>
    <dgm:cxn modelId="{0BADF59F-F0C8-4B3D-94CA-07AFEF3041C6}" type="presParOf" srcId="{2EC55A09-4316-4756-B4C0-F7AA52016F21}" destId="{E8538480-1525-4B54-A9C4-DB60A4F37E84}" srcOrd="0" destOrd="0" presId="urn:microsoft.com/office/officeart/2005/8/layout/hierarchy2"/>
    <dgm:cxn modelId="{2C735875-29A4-4105-817A-CF2326E0EC00}" type="presParOf" srcId="{2EC55A09-4316-4756-B4C0-F7AA52016F21}" destId="{33D72D86-873F-4DE6-A30B-B6D8397C8506}" srcOrd="1" destOrd="0" presId="urn:microsoft.com/office/officeart/2005/8/layout/hierarchy2"/>
    <dgm:cxn modelId="{FCC46D8B-8EF3-4866-BF30-4DEE2DD96D4B}" type="presParOf" srcId="{90D0BE41-F4ED-4815-9C2F-0BE9D226C775}" destId="{2B26C9DD-57B1-4EE5-A779-D6F3E5CF38A8}" srcOrd="4" destOrd="0" presId="urn:microsoft.com/office/officeart/2005/8/layout/hierarchy2"/>
    <dgm:cxn modelId="{8F0ACFEE-28F2-4728-A042-DEF2C8381339}" type="presParOf" srcId="{2B26C9DD-57B1-4EE5-A779-D6F3E5CF38A8}" destId="{D1B26D9C-6139-40E0-AAC7-2248874086E3}" srcOrd="0" destOrd="0" presId="urn:microsoft.com/office/officeart/2005/8/layout/hierarchy2"/>
    <dgm:cxn modelId="{D6929131-A5F1-48A6-A5D3-2469D2BCFD06}" type="presParOf" srcId="{90D0BE41-F4ED-4815-9C2F-0BE9D226C775}" destId="{426B884E-B23B-4B7D-A387-20340B564279}" srcOrd="5" destOrd="0" presId="urn:microsoft.com/office/officeart/2005/8/layout/hierarchy2"/>
    <dgm:cxn modelId="{E82CB21E-C61B-4F67-BE2D-A22D36ED1314}" type="presParOf" srcId="{426B884E-B23B-4B7D-A387-20340B564279}" destId="{D3EA4395-484B-45C0-A267-2546B501AEB6}" srcOrd="0" destOrd="0" presId="urn:microsoft.com/office/officeart/2005/8/layout/hierarchy2"/>
    <dgm:cxn modelId="{4DA99D96-6CCA-4405-AD74-32CE6AE043B2}" type="presParOf" srcId="{426B884E-B23B-4B7D-A387-20340B564279}" destId="{0D430196-78F7-4738-A4BE-01EA5BF2C83A}" srcOrd="1" destOrd="0" presId="urn:microsoft.com/office/officeart/2005/8/layout/hierarchy2"/>
    <dgm:cxn modelId="{2C208300-D01B-4D72-BF07-F992E660FE9B}" type="presParOf" srcId="{6869DE1B-2E5E-4B36-8142-2F797E7A2C6C}" destId="{03CCCFDE-2E77-46E6-955C-1FB943675BEB}" srcOrd="8" destOrd="0" presId="urn:microsoft.com/office/officeart/2005/8/layout/hierarchy2"/>
    <dgm:cxn modelId="{F5164A76-67B5-45FB-9063-4F941348FA80}" type="presParOf" srcId="{03CCCFDE-2E77-46E6-955C-1FB943675BEB}" destId="{5F2E1A38-EE96-4859-B627-1EE32F76D3D7}" srcOrd="0" destOrd="0" presId="urn:microsoft.com/office/officeart/2005/8/layout/hierarchy2"/>
    <dgm:cxn modelId="{A331CFF5-D2BD-4204-BFDA-3650AD7495AC}" type="presParOf" srcId="{6869DE1B-2E5E-4B36-8142-2F797E7A2C6C}" destId="{D3792ECD-FA31-49AE-AA12-CF0B5D478384}" srcOrd="9" destOrd="0" presId="urn:microsoft.com/office/officeart/2005/8/layout/hierarchy2"/>
    <dgm:cxn modelId="{7ED151BB-77FA-481A-9E29-CBDD50901261}" type="presParOf" srcId="{D3792ECD-FA31-49AE-AA12-CF0B5D478384}" destId="{30790009-B624-4A3C-A4CC-C4DC43E860BD}" srcOrd="0" destOrd="0" presId="urn:microsoft.com/office/officeart/2005/8/layout/hierarchy2"/>
    <dgm:cxn modelId="{C4CDFA75-FBDF-4563-A982-08521F269BAE}" type="presParOf" srcId="{D3792ECD-FA31-49AE-AA12-CF0B5D478384}" destId="{E89893DC-5301-49D9-B048-01BFE484D8A5}" srcOrd="1" destOrd="0" presId="urn:microsoft.com/office/officeart/2005/8/layout/hierarchy2"/>
    <dgm:cxn modelId="{6DF1455A-4FC8-49AF-9173-FEB5949CDFF2}" type="presParOf" srcId="{E89893DC-5301-49D9-B048-01BFE484D8A5}" destId="{D621D45F-29DA-4374-A937-269961803DD1}" srcOrd="0" destOrd="0" presId="urn:microsoft.com/office/officeart/2005/8/layout/hierarchy2"/>
    <dgm:cxn modelId="{E27D507E-3900-4BDF-8F00-B317B9DD5D46}" type="presParOf" srcId="{D621D45F-29DA-4374-A937-269961803DD1}" destId="{696AD4D6-B0F0-46A1-BA24-BED1B5329C29}" srcOrd="0" destOrd="0" presId="urn:microsoft.com/office/officeart/2005/8/layout/hierarchy2"/>
    <dgm:cxn modelId="{86EA3014-1A4D-47EB-AB50-BDF1C15FD5A5}" type="presParOf" srcId="{E89893DC-5301-49D9-B048-01BFE484D8A5}" destId="{F3A63872-B14A-4669-A13A-8B8D10F3E41B}" srcOrd="1" destOrd="0" presId="urn:microsoft.com/office/officeart/2005/8/layout/hierarchy2"/>
    <dgm:cxn modelId="{FD1AC98C-47CF-4632-8887-BF38243510B4}" type="presParOf" srcId="{F3A63872-B14A-4669-A13A-8B8D10F3E41B}" destId="{1625E987-92AE-4B8D-A411-763D4CAC3E8B}" srcOrd="0" destOrd="0" presId="urn:microsoft.com/office/officeart/2005/8/layout/hierarchy2"/>
    <dgm:cxn modelId="{99250ED3-E644-44D4-8C08-7434FDBC59D4}" type="presParOf" srcId="{F3A63872-B14A-4669-A13A-8B8D10F3E41B}" destId="{8682B8A5-676B-400E-ADD5-F949D45B52D2}" srcOrd="1" destOrd="0" presId="urn:microsoft.com/office/officeart/2005/8/layout/hierarchy2"/>
    <dgm:cxn modelId="{48965D6A-0AA4-4ADE-9E28-E99867E7FEEE}" type="presParOf" srcId="{E89893DC-5301-49D9-B048-01BFE484D8A5}" destId="{FDA59FDA-1197-440A-9685-41915EDFCE27}" srcOrd="2" destOrd="0" presId="urn:microsoft.com/office/officeart/2005/8/layout/hierarchy2"/>
    <dgm:cxn modelId="{9E49905A-11DE-4450-8930-0B223F3CDC05}" type="presParOf" srcId="{FDA59FDA-1197-440A-9685-41915EDFCE27}" destId="{B1366618-0D6E-4FF4-87C2-A3BC6FAD5DE9}" srcOrd="0" destOrd="0" presId="urn:microsoft.com/office/officeart/2005/8/layout/hierarchy2"/>
    <dgm:cxn modelId="{E8ADE177-F2CE-430A-8BC0-9648CA6CC346}" type="presParOf" srcId="{E89893DC-5301-49D9-B048-01BFE484D8A5}" destId="{625994BC-8FCC-4005-9E96-71A661FC637E}" srcOrd="3" destOrd="0" presId="urn:microsoft.com/office/officeart/2005/8/layout/hierarchy2"/>
    <dgm:cxn modelId="{C7CA7767-8C66-4C4F-ACA5-7AD15A25B0AD}" type="presParOf" srcId="{625994BC-8FCC-4005-9E96-71A661FC637E}" destId="{E0178A8B-0E8F-4463-BA86-F030E1EA5373}" srcOrd="0" destOrd="0" presId="urn:microsoft.com/office/officeart/2005/8/layout/hierarchy2"/>
    <dgm:cxn modelId="{1A3895F9-249D-4B94-B593-BB0C43D50C2A}" type="presParOf" srcId="{625994BC-8FCC-4005-9E96-71A661FC637E}" destId="{9C20C9AE-E101-4799-B2C9-F6C81F0D2385}" srcOrd="1" destOrd="0" presId="urn:microsoft.com/office/officeart/2005/8/layout/hierarchy2"/>
    <dgm:cxn modelId="{921F7CE0-0A02-424C-BD1D-FCC662FC02E7}" type="presParOf" srcId="{E89893DC-5301-49D9-B048-01BFE484D8A5}" destId="{9EA500CC-4758-4AD5-BF71-4A9EC41E02DB}" srcOrd="4" destOrd="0" presId="urn:microsoft.com/office/officeart/2005/8/layout/hierarchy2"/>
    <dgm:cxn modelId="{1E096CBF-5078-41E1-83F3-460DEDC0E971}" type="presParOf" srcId="{9EA500CC-4758-4AD5-BF71-4A9EC41E02DB}" destId="{CB227A81-94DD-43F7-A3B6-BAFCD370AD2D}" srcOrd="0" destOrd="0" presId="urn:microsoft.com/office/officeart/2005/8/layout/hierarchy2"/>
    <dgm:cxn modelId="{CD9F945F-A42B-4F79-ACC3-629C2A81E47F}" type="presParOf" srcId="{E89893DC-5301-49D9-B048-01BFE484D8A5}" destId="{589F7A69-6515-41DB-A159-741920D3C166}" srcOrd="5" destOrd="0" presId="urn:microsoft.com/office/officeart/2005/8/layout/hierarchy2"/>
    <dgm:cxn modelId="{0B337261-7725-45D6-8C0D-9DA2AA9C162D}" type="presParOf" srcId="{589F7A69-6515-41DB-A159-741920D3C166}" destId="{934AED3D-3D3D-4D64-8B33-EDCE7763F587}" srcOrd="0" destOrd="0" presId="urn:microsoft.com/office/officeart/2005/8/layout/hierarchy2"/>
    <dgm:cxn modelId="{4C512E9D-96AF-4682-BAF7-8A7301205094}" type="presParOf" srcId="{589F7A69-6515-41DB-A159-741920D3C166}" destId="{9FF4621F-D935-462D-AAD9-1BA31F69F2C5}" srcOrd="1" destOrd="0" presId="urn:microsoft.com/office/officeart/2005/8/layout/hierarchy2"/>
    <dgm:cxn modelId="{A5C05EB2-0A23-464D-AE06-A22E43BC6DF6}" type="presParOf" srcId="{E89893DC-5301-49D9-B048-01BFE484D8A5}" destId="{733646BC-B6C0-43CA-AD94-D8B33EEAE18E}" srcOrd="6" destOrd="0" presId="urn:microsoft.com/office/officeart/2005/8/layout/hierarchy2"/>
    <dgm:cxn modelId="{68F8674C-8E68-4B53-A3CF-9ACDCE8867D8}" type="presParOf" srcId="{733646BC-B6C0-43CA-AD94-D8B33EEAE18E}" destId="{9614BA5A-8EE7-4B12-8620-421B90338D94}" srcOrd="0" destOrd="0" presId="urn:microsoft.com/office/officeart/2005/8/layout/hierarchy2"/>
    <dgm:cxn modelId="{13FA28BC-6622-4526-9B44-21D68871AA27}" type="presParOf" srcId="{E89893DC-5301-49D9-B048-01BFE484D8A5}" destId="{9E32840C-986B-4310-A852-075CD3927AA1}" srcOrd="7" destOrd="0" presId="urn:microsoft.com/office/officeart/2005/8/layout/hierarchy2"/>
    <dgm:cxn modelId="{80EED58B-82E0-4A6B-8912-2F83717F39D2}" type="presParOf" srcId="{9E32840C-986B-4310-A852-075CD3927AA1}" destId="{BEF3B33A-5AE8-4035-8449-72671E89F6C9}" srcOrd="0" destOrd="0" presId="urn:microsoft.com/office/officeart/2005/8/layout/hierarchy2"/>
    <dgm:cxn modelId="{A7624AD8-38F2-4E67-8A6B-9240610D415C}" type="presParOf" srcId="{9E32840C-986B-4310-A852-075CD3927AA1}" destId="{4DD8418C-8BFF-471E-B84C-D80A0C7D773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7C2661-ADE4-4ADA-BB4E-D8150DE807CE}" type="doc">
      <dgm:prSet loTypeId="urn:microsoft.com/office/officeart/2005/8/layout/hierarchy2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PA"/>
        </a:p>
      </dgm:t>
    </dgm:pt>
    <dgm:pt modelId="{D580C316-2EDC-4770-B611-B64EE868CB1B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Safety</a:t>
          </a:r>
          <a:endParaRPr lang="es-PA" dirty="0"/>
        </a:p>
      </dgm:t>
    </dgm:pt>
    <dgm:pt modelId="{7FBE4407-FDC6-475B-B371-B38CFEEB6033}" type="parTrans" cxnId="{79495F29-B81C-47DE-87A6-82A5B593AAD9}">
      <dgm:prSet/>
      <dgm:spPr/>
      <dgm:t>
        <a:bodyPr/>
        <a:lstStyle/>
        <a:p>
          <a:endParaRPr lang="es-PA"/>
        </a:p>
      </dgm:t>
    </dgm:pt>
    <dgm:pt modelId="{FA8EFC9F-2159-40AE-BBB7-0CFC4EF0E3F5}" type="sibTrans" cxnId="{79495F29-B81C-47DE-87A6-82A5B593AAD9}">
      <dgm:prSet/>
      <dgm:spPr/>
      <dgm:t>
        <a:bodyPr/>
        <a:lstStyle/>
        <a:p>
          <a:endParaRPr lang="es-PA"/>
        </a:p>
      </dgm:t>
    </dgm:pt>
    <dgm:pt modelId="{043097BC-243C-4859-94CB-E0569298D55F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Less Man Power</a:t>
          </a:r>
          <a:endParaRPr lang="es-PA" dirty="0"/>
        </a:p>
      </dgm:t>
    </dgm:pt>
    <dgm:pt modelId="{899B0590-A890-47D5-9F66-242B6FBEACD8}" type="parTrans" cxnId="{43F89CE4-B5CE-4B95-A65E-A6780F05AA97}">
      <dgm:prSet/>
      <dgm:spPr/>
      <dgm:t>
        <a:bodyPr/>
        <a:lstStyle/>
        <a:p>
          <a:endParaRPr lang="es-PA"/>
        </a:p>
      </dgm:t>
    </dgm:pt>
    <dgm:pt modelId="{FCF491F1-F653-41A8-83AD-E5F498741A95}" type="sibTrans" cxnId="{43F89CE4-B5CE-4B95-A65E-A6780F05AA97}">
      <dgm:prSet/>
      <dgm:spPr/>
      <dgm:t>
        <a:bodyPr/>
        <a:lstStyle/>
        <a:p>
          <a:endParaRPr lang="es-PA"/>
        </a:p>
      </dgm:t>
    </dgm:pt>
    <dgm:pt modelId="{D6AD0A69-A7D9-47BE-AC0D-19724ADE3727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Single Operator</a:t>
          </a:r>
          <a:endParaRPr lang="es-PA" dirty="0"/>
        </a:p>
      </dgm:t>
    </dgm:pt>
    <dgm:pt modelId="{DBED6E72-2657-4FBC-B55A-878FB7B9C33C}" type="parTrans" cxnId="{334BB821-0C18-49CF-B978-8CB6CA4A8A73}">
      <dgm:prSet/>
      <dgm:spPr/>
      <dgm:t>
        <a:bodyPr/>
        <a:lstStyle/>
        <a:p>
          <a:endParaRPr lang="es-PA"/>
        </a:p>
      </dgm:t>
    </dgm:pt>
    <dgm:pt modelId="{4D3FA1DD-3021-44BA-9B4E-86D08004C1FB}" type="sibTrans" cxnId="{334BB821-0C18-49CF-B978-8CB6CA4A8A73}">
      <dgm:prSet/>
      <dgm:spPr/>
      <dgm:t>
        <a:bodyPr/>
        <a:lstStyle/>
        <a:p>
          <a:endParaRPr lang="es-PA"/>
        </a:p>
      </dgm:t>
    </dgm:pt>
    <dgm:pt modelId="{D6299AC8-A08F-41EA-8C97-B03CB190A7BE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Quality</a:t>
          </a:r>
          <a:endParaRPr lang="es-PA" dirty="0"/>
        </a:p>
      </dgm:t>
    </dgm:pt>
    <dgm:pt modelId="{394A05BD-E266-4BC4-BE0D-29605B4C9560}" type="parTrans" cxnId="{AA69B015-F0C8-45BC-9595-CAD3EE179F9D}">
      <dgm:prSet/>
      <dgm:spPr/>
      <dgm:t>
        <a:bodyPr/>
        <a:lstStyle/>
        <a:p>
          <a:endParaRPr lang="es-PA"/>
        </a:p>
      </dgm:t>
    </dgm:pt>
    <dgm:pt modelId="{7805AC3E-2572-4AFF-B681-7866DBB8F5AE}" type="sibTrans" cxnId="{AA69B015-F0C8-45BC-9595-CAD3EE179F9D}">
      <dgm:prSet/>
      <dgm:spPr/>
      <dgm:t>
        <a:bodyPr/>
        <a:lstStyle/>
        <a:p>
          <a:endParaRPr lang="es-PA"/>
        </a:p>
      </dgm:t>
    </dgm:pt>
    <dgm:pt modelId="{AB4E4956-D664-4A95-A778-FA757B177B3B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Productivity</a:t>
          </a:r>
          <a:endParaRPr lang="es-PA" dirty="0"/>
        </a:p>
      </dgm:t>
    </dgm:pt>
    <dgm:pt modelId="{7B530018-55FC-4AB4-A017-EBD248CE9979}" type="parTrans" cxnId="{6C2D4CB0-D7D0-413B-9950-58010CF3CD6D}">
      <dgm:prSet/>
      <dgm:spPr/>
      <dgm:t>
        <a:bodyPr/>
        <a:lstStyle/>
        <a:p>
          <a:endParaRPr lang="es-PA"/>
        </a:p>
      </dgm:t>
    </dgm:pt>
    <dgm:pt modelId="{ED6E220F-94FC-491E-8CBF-85888CF648EF}" type="sibTrans" cxnId="{6C2D4CB0-D7D0-413B-9950-58010CF3CD6D}">
      <dgm:prSet/>
      <dgm:spPr/>
      <dgm:t>
        <a:bodyPr/>
        <a:lstStyle/>
        <a:p>
          <a:endParaRPr lang="es-PA"/>
        </a:p>
      </dgm:t>
    </dgm:pt>
    <dgm:pt modelId="{44E03E43-73A0-4DCA-8745-B371514727BE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Easily Operable</a:t>
          </a:r>
          <a:endParaRPr lang="es-PA" dirty="0"/>
        </a:p>
      </dgm:t>
    </dgm:pt>
    <dgm:pt modelId="{AA4236D2-C08D-46F7-BB67-18FC1ABA6C26}" type="parTrans" cxnId="{371A09E5-47A3-461C-A8B9-0533E3980E4A}">
      <dgm:prSet/>
      <dgm:spPr/>
      <dgm:t>
        <a:bodyPr/>
        <a:lstStyle/>
        <a:p>
          <a:endParaRPr lang="es-PA"/>
        </a:p>
      </dgm:t>
    </dgm:pt>
    <dgm:pt modelId="{2DE8DAD8-BA2C-4943-885D-74DA8DD16C01}" type="sibTrans" cxnId="{371A09E5-47A3-461C-A8B9-0533E3980E4A}">
      <dgm:prSet/>
      <dgm:spPr/>
      <dgm:t>
        <a:bodyPr/>
        <a:lstStyle/>
        <a:p>
          <a:endParaRPr lang="es-PA"/>
        </a:p>
      </dgm:t>
    </dgm:pt>
    <dgm:pt modelId="{58817435-E3DE-4D49-9A6A-C9EB61BA4FD4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Ergonomics</a:t>
          </a:r>
          <a:endParaRPr lang="es-PA" dirty="0"/>
        </a:p>
      </dgm:t>
    </dgm:pt>
    <dgm:pt modelId="{14DE4AB6-170C-446F-8653-85901F16B7D4}" type="sibTrans" cxnId="{F123AEE0-E2BF-4595-B060-69DEBE88C5B1}">
      <dgm:prSet/>
      <dgm:spPr/>
      <dgm:t>
        <a:bodyPr/>
        <a:lstStyle/>
        <a:p>
          <a:endParaRPr lang="es-PA"/>
        </a:p>
      </dgm:t>
    </dgm:pt>
    <dgm:pt modelId="{DE07E36C-C223-4EF8-B893-5249F257D94E}" type="parTrans" cxnId="{F123AEE0-E2BF-4595-B060-69DEBE88C5B1}">
      <dgm:prSet/>
      <dgm:spPr/>
      <dgm:t>
        <a:bodyPr/>
        <a:lstStyle/>
        <a:p>
          <a:endParaRPr lang="es-PA"/>
        </a:p>
      </dgm:t>
    </dgm:pt>
    <dgm:pt modelId="{04862936-5574-43FF-875C-CAC0E85880EA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PA" dirty="0" err="1" smtClean="0"/>
            <a:t>Foot</a:t>
          </a:r>
          <a:r>
            <a:rPr lang="es-PA" dirty="0" smtClean="0"/>
            <a:t> </a:t>
          </a:r>
          <a:r>
            <a:rPr lang="es-PA" dirty="0" err="1" smtClean="0"/>
            <a:t>Print</a:t>
          </a:r>
          <a:r>
            <a:rPr lang="es-PA" dirty="0" smtClean="0"/>
            <a:t> </a:t>
          </a:r>
          <a:endParaRPr lang="es-PA" dirty="0"/>
        </a:p>
      </dgm:t>
    </dgm:pt>
    <dgm:pt modelId="{C0348680-0721-4749-A307-B16CB51292BD}" type="parTrans" cxnId="{C9FAD196-96E4-4FEC-AEEE-3651875CB745}">
      <dgm:prSet/>
      <dgm:spPr/>
      <dgm:t>
        <a:bodyPr/>
        <a:lstStyle/>
        <a:p>
          <a:endParaRPr lang="es-PA"/>
        </a:p>
      </dgm:t>
    </dgm:pt>
    <dgm:pt modelId="{49C0BEF1-B5F2-42AD-85C8-1033474AA548}" type="sibTrans" cxnId="{C9FAD196-96E4-4FEC-AEEE-3651875CB745}">
      <dgm:prSet/>
      <dgm:spPr/>
      <dgm:t>
        <a:bodyPr/>
        <a:lstStyle/>
        <a:p>
          <a:endParaRPr lang="es-PA"/>
        </a:p>
      </dgm:t>
    </dgm:pt>
    <dgm:pt modelId="{D6C16AAE-1A49-40DE-80F4-7E73161E5BA2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Fewer Defects</a:t>
          </a:r>
          <a:endParaRPr lang="es-PA" dirty="0"/>
        </a:p>
      </dgm:t>
    </dgm:pt>
    <dgm:pt modelId="{9F376FE3-5370-43D0-ABE4-C39ADCCB1939}" type="parTrans" cxnId="{5AC8D1FF-5418-46CB-B32F-3C1392BB28BE}">
      <dgm:prSet/>
      <dgm:spPr/>
      <dgm:t>
        <a:bodyPr/>
        <a:lstStyle/>
        <a:p>
          <a:endParaRPr lang="es-PA"/>
        </a:p>
      </dgm:t>
    </dgm:pt>
    <dgm:pt modelId="{88937A74-8D07-4B10-B3E3-CA36E74C174E}" type="sibTrans" cxnId="{5AC8D1FF-5418-46CB-B32F-3C1392BB28BE}">
      <dgm:prSet/>
      <dgm:spPr/>
      <dgm:t>
        <a:bodyPr/>
        <a:lstStyle/>
        <a:p>
          <a:endParaRPr lang="es-PA"/>
        </a:p>
      </dgm:t>
    </dgm:pt>
    <dgm:pt modelId="{E161A355-A047-4A87-B76B-A3E9E037F807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Precise Parts</a:t>
          </a:r>
          <a:endParaRPr lang="es-PA" dirty="0"/>
        </a:p>
      </dgm:t>
    </dgm:pt>
    <dgm:pt modelId="{1D70B408-C5B0-4E7C-9159-87D7015089A9}" type="parTrans" cxnId="{D732E96A-C459-47E6-BB5C-D39D2BAC9B90}">
      <dgm:prSet/>
      <dgm:spPr/>
      <dgm:t>
        <a:bodyPr/>
        <a:lstStyle/>
        <a:p>
          <a:endParaRPr lang="es-PA"/>
        </a:p>
      </dgm:t>
    </dgm:pt>
    <dgm:pt modelId="{215FE506-F8F3-496F-8729-E02B4435F46F}" type="sibTrans" cxnId="{D732E96A-C459-47E6-BB5C-D39D2BAC9B90}">
      <dgm:prSet/>
      <dgm:spPr/>
      <dgm:t>
        <a:bodyPr/>
        <a:lstStyle/>
        <a:p>
          <a:endParaRPr lang="es-PA"/>
        </a:p>
      </dgm:t>
    </dgm:pt>
    <dgm:pt modelId="{76DBBF0B-FE64-47A9-B7DF-DEBFF002BCB4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Shorter Cycle Time</a:t>
          </a:r>
          <a:endParaRPr lang="es-PA" dirty="0"/>
        </a:p>
      </dgm:t>
    </dgm:pt>
    <dgm:pt modelId="{A506DDE0-857B-4740-B4FE-DA447A03E732}" type="parTrans" cxnId="{5C05131E-1886-4CF2-BC86-0E3DD125297E}">
      <dgm:prSet/>
      <dgm:spPr/>
      <dgm:t>
        <a:bodyPr/>
        <a:lstStyle/>
        <a:p>
          <a:endParaRPr lang="es-PA"/>
        </a:p>
      </dgm:t>
    </dgm:pt>
    <dgm:pt modelId="{9EAFD60B-4DC4-4156-8D08-5591778567A4}" type="sibTrans" cxnId="{5C05131E-1886-4CF2-BC86-0E3DD125297E}">
      <dgm:prSet/>
      <dgm:spPr/>
      <dgm:t>
        <a:bodyPr/>
        <a:lstStyle/>
        <a:p>
          <a:endParaRPr lang="es-PA"/>
        </a:p>
      </dgm:t>
    </dgm:pt>
    <dgm:pt modelId="{BDADED1E-FDED-4A8D-A77B-86DB5498157B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Reduction of Setup Time</a:t>
          </a:r>
          <a:endParaRPr lang="es-PA" dirty="0"/>
        </a:p>
      </dgm:t>
    </dgm:pt>
    <dgm:pt modelId="{187DF7E2-AEEA-4CAE-A5C7-87056EF59B9A}" type="parTrans" cxnId="{74982564-7513-44DD-BD18-7ABAE8EB0103}">
      <dgm:prSet/>
      <dgm:spPr/>
      <dgm:t>
        <a:bodyPr/>
        <a:lstStyle/>
        <a:p>
          <a:endParaRPr lang="es-PA"/>
        </a:p>
      </dgm:t>
    </dgm:pt>
    <dgm:pt modelId="{9CFB052E-5C87-4DB4-B410-C36DA984F4A0}" type="sibTrans" cxnId="{74982564-7513-44DD-BD18-7ABAE8EB0103}">
      <dgm:prSet/>
      <dgm:spPr/>
      <dgm:t>
        <a:bodyPr/>
        <a:lstStyle/>
        <a:p>
          <a:endParaRPr lang="es-PA"/>
        </a:p>
      </dgm:t>
    </dgm:pt>
    <dgm:pt modelId="{F3CF8633-6CDC-483E-B6F4-BB27955610EB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Controls</a:t>
          </a:r>
          <a:endParaRPr lang="es-PA" dirty="0"/>
        </a:p>
      </dgm:t>
    </dgm:pt>
    <dgm:pt modelId="{ABFACBBB-6106-40F6-8EFA-BF3D0D726315}" type="parTrans" cxnId="{85BA4631-0BD3-4C3E-9010-B89C4C507EE5}">
      <dgm:prSet/>
      <dgm:spPr/>
      <dgm:t>
        <a:bodyPr/>
        <a:lstStyle/>
        <a:p>
          <a:endParaRPr lang="es-PA"/>
        </a:p>
      </dgm:t>
    </dgm:pt>
    <dgm:pt modelId="{D6B2ACEA-BD4A-4EEF-9C13-931A2F65052E}" type="sibTrans" cxnId="{85BA4631-0BD3-4C3E-9010-B89C4C507EE5}">
      <dgm:prSet/>
      <dgm:spPr/>
      <dgm:t>
        <a:bodyPr/>
        <a:lstStyle/>
        <a:p>
          <a:endParaRPr lang="es-PA"/>
        </a:p>
      </dgm:t>
    </dgm:pt>
    <dgm:pt modelId="{AFBC6221-1866-4F63-A31B-0CF94E98B222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Design</a:t>
          </a:r>
          <a:endParaRPr lang="es-PA" dirty="0"/>
        </a:p>
      </dgm:t>
    </dgm:pt>
    <dgm:pt modelId="{37A2216C-9069-444A-A938-61D390014134}" type="parTrans" cxnId="{3861902D-919E-400F-B983-E870FABC0906}">
      <dgm:prSet/>
      <dgm:spPr/>
      <dgm:t>
        <a:bodyPr/>
        <a:lstStyle/>
        <a:p>
          <a:endParaRPr lang="es-PA"/>
        </a:p>
      </dgm:t>
    </dgm:pt>
    <dgm:pt modelId="{2DEBF39F-96BD-4114-BDC5-42C518149D36}" type="sibTrans" cxnId="{3861902D-919E-400F-B983-E870FABC0906}">
      <dgm:prSet/>
      <dgm:spPr/>
      <dgm:t>
        <a:bodyPr/>
        <a:lstStyle/>
        <a:p>
          <a:endParaRPr lang="es-PA"/>
        </a:p>
      </dgm:t>
    </dgm:pt>
    <dgm:pt modelId="{2BC3A45A-ADCD-4013-AA71-5441B59BB796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Size</a:t>
          </a:r>
          <a:endParaRPr lang="es-PA" dirty="0"/>
        </a:p>
      </dgm:t>
    </dgm:pt>
    <dgm:pt modelId="{12E5E192-2B7C-487A-9CEC-C9FAB1BC34C9}" type="parTrans" cxnId="{5066E3D0-8C39-4352-99B5-76E9227DAD21}">
      <dgm:prSet/>
      <dgm:spPr/>
      <dgm:t>
        <a:bodyPr/>
        <a:lstStyle/>
        <a:p>
          <a:endParaRPr lang="es-PA"/>
        </a:p>
      </dgm:t>
    </dgm:pt>
    <dgm:pt modelId="{AD9DF23A-B6CC-459E-8D14-D9F957948010}" type="sibTrans" cxnId="{5066E3D0-8C39-4352-99B5-76E9227DAD21}">
      <dgm:prSet/>
      <dgm:spPr/>
      <dgm:t>
        <a:bodyPr/>
        <a:lstStyle/>
        <a:p>
          <a:endParaRPr lang="es-PA"/>
        </a:p>
      </dgm:t>
    </dgm:pt>
    <dgm:pt modelId="{049872D1-4592-4E44-9F0F-84B942621157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Volume</a:t>
          </a:r>
          <a:endParaRPr lang="es-PA" dirty="0"/>
        </a:p>
      </dgm:t>
    </dgm:pt>
    <dgm:pt modelId="{A2F8263A-A381-4298-90AD-B7D72A4570A7}" type="parTrans" cxnId="{55733D04-43F8-495B-9517-DA9F7B71C2B4}">
      <dgm:prSet/>
      <dgm:spPr/>
      <dgm:t>
        <a:bodyPr/>
        <a:lstStyle/>
        <a:p>
          <a:endParaRPr lang="es-PA"/>
        </a:p>
      </dgm:t>
    </dgm:pt>
    <dgm:pt modelId="{B8AB0197-E7AD-43C9-8B1F-60C7D197754D}" type="sibTrans" cxnId="{55733D04-43F8-495B-9517-DA9F7B71C2B4}">
      <dgm:prSet/>
      <dgm:spPr/>
      <dgm:t>
        <a:bodyPr/>
        <a:lstStyle/>
        <a:p>
          <a:endParaRPr lang="es-PA"/>
        </a:p>
      </dgm:t>
    </dgm:pt>
    <dgm:pt modelId="{7CB88374-FA81-4004-B784-7E516715022B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Shape</a:t>
          </a:r>
          <a:endParaRPr lang="es-PA" dirty="0"/>
        </a:p>
      </dgm:t>
    </dgm:pt>
    <dgm:pt modelId="{CFB46782-3FC9-4A45-9FBB-01818FE1E927}" type="parTrans" cxnId="{59C42D4B-88F9-42D3-9F5B-0310546EB992}">
      <dgm:prSet/>
      <dgm:spPr/>
      <dgm:t>
        <a:bodyPr/>
        <a:lstStyle/>
        <a:p>
          <a:endParaRPr lang="es-PA"/>
        </a:p>
      </dgm:t>
    </dgm:pt>
    <dgm:pt modelId="{F9244DF7-AED2-4BBF-A6BB-FF735A3F02E7}" type="sibTrans" cxnId="{59C42D4B-88F9-42D3-9F5B-0310546EB992}">
      <dgm:prSet/>
      <dgm:spPr/>
      <dgm:t>
        <a:bodyPr/>
        <a:lstStyle/>
        <a:p>
          <a:endParaRPr lang="es-PA"/>
        </a:p>
      </dgm:t>
    </dgm:pt>
    <dgm:pt modelId="{9445D5B9-26A2-44BD-8637-F53EA4BD0C71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Speed</a:t>
          </a:r>
          <a:endParaRPr lang="es-PA" dirty="0"/>
        </a:p>
      </dgm:t>
    </dgm:pt>
    <dgm:pt modelId="{680883CE-37F9-499F-AB4C-44BB31C7A92A}" type="parTrans" cxnId="{3255882A-5DAD-4021-B7DD-A79E59BF06FA}">
      <dgm:prSet/>
      <dgm:spPr/>
      <dgm:t>
        <a:bodyPr/>
        <a:lstStyle/>
        <a:p>
          <a:endParaRPr lang="es-PA"/>
        </a:p>
      </dgm:t>
    </dgm:pt>
    <dgm:pt modelId="{78730C70-4F6F-4440-9922-9425BEDBB22E}" type="sibTrans" cxnId="{3255882A-5DAD-4021-B7DD-A79E59BF06FA}">
      <dgm:prSet/>
      <dgm:spPr/>
      <dgm:t>
        <a:bodyPr/>
        <a:lstStyle/>
        <a:p>
          <a:endParaRPr lang="es-PA"/>
        </a:p>
      </dgm:t>
    </dgm:pt>
    <dgm:pt modelId="{CE1809B8-7469-4712-A657-8277E4A75F55}">
      <dgm:prSet phldrT="[Texto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Optimal RIDFT Automation </a:t>
          </a:r>
          <a:endParaRPr lang="es-PA" dirty="0"/>
        </a:p>
      </dgm:t>
    </dgm:pt>
    <dgm:pt modelId="{975B4304-044A-400C-8572-E0B339918A5B}" type="parTrans" cxnId="{5B07BE60-4DFB-474A-8ECC-BE3DA4A5CF04}">
      <dgm:prSet/>
      <dgm:spPr/>
      <dgm:t>
        <a:bodyPr/>
        <a:lstStyle/>
        <a:p>
          <a:endParaRPr lang="es-PA"/>
        </a:p>
      </dgm:t>
    </dgm:pt>
    <dgm:pt modelId="{D1BC8AA8-EC54-40A1-8905-329D63C6B672}" type="sibTrans" cxnId="{5B07BE60-4DFB-474A-8ECC-BE3DA4A5CF04}">
      <dgm:prSet/>
      <dgm:spPr/>
      <dgm:t>
        <a:bodyPr/>
        <a:lstStyle/>
        <a:p>
          <a:endParaRPr lang="es-PA"/>
        </a:p>
      </dgm:t>
    </dgm:pt>
    <dgm:pt modelId="{F46DE7DD-C1D0-41C9-92F0-AAB5F2D34268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Color</a:t>
          </a:r>
          <a:endParaRPr lang="es-PA" dirty="0"/>
        </a:p>
      </dgm:t>
    </dgm:pt>
    <dgm:pt modelId="{4A046A7D-52C5-4784-B60C-CAEAC7B3F38D}" type="sibTrans" cxnId="{EDE32EBC-E20D-46C4-B6AA-CBDF67EAD12E}">
      <dgm:prSet/>
      <dgm:spPr/>
      <dgm:t>
        <a:bodyPr/>
        <a:lstStyle/>
        <a:p>
          <a:endParaRPr lang="es-PA"/>
        </a:p>
      </dgm:t>
    </dgm:pt>
    <dgm:pt modelId="{31ACBEB7-9DF0-4547-BC69-2B045E1FE497}" type="parTrans" cxnId="{EDE32EBC-E20D-46C4-B6AA-CBDF67EAD12E}">
      <dgm:prSet/>
      <dgm:spPr/>
      <dgm:t>
        <a:bodyPr/>
        <a:lstStyle/>
        <a:p>
          <a:endParaRPr lang="es-PA"/>
        </a:p>
      </dgm:t>
    </dgm:pt>
    <dgm:pt modelId="{90D98EF6-2BD9-4DCC-8698-265FFCAA4FD9}" type="pres">
      <dgm:prSet presAssocID="{AC7C2661-ADE4-4ADA-BB4E-D8150DE807C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0C6690-CA23-4E52-BF96-38A8849FD2AF}" type="pres">
      <dgm:prSet presAssocID="{CE1809B8-7469-4712-A657-8277E4A75F55}" presName="root1" presStyleCnt="0"/>
      <dgm:spPr/>
      <dgm:t>
        <a:bodyPr/>
        <a:lstStyle/>
        <a:p>
          <a:endParaRPr lang="en-US"/>
        </a:p>
      </dgm:t>
    </dgm:pt>
    <dgm:pt modelId="{A2BCBAD1-8ADF-4505-A3CD-A04222241E1E}" type="pres">
      <dgm:prSet presAssocID="{CE1809B8-7469-4712-A657-8277E4A75F55}" presName="LevelOneTextNode" presStyleLbl="node0" presStyleIdx="0" presStyleCnt="1" custScaleX="165553" custScaleY="184601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6869DE1B-2E5E-4B36-8142-2F797E7A2C6C}" type="pres">
      <dgm:prSet presAssocID="{CE1809B8-7469-4712-A657-8277E4A75F55}" presName="level2hierChild" presStyleCnt="0"/>
      <dgm:spPr/>
      <dgm:t>
        <a:bodyPr/>
        <a:lstStyle/>
        <a:p>
          <a:endParaRPr lang="en-US"/>
        </a:p>
      </dgm:t>
    </dgm:pt>
    <dgm:pt modelId="{144B233D-4AF7-4D39-B188-E0F062919917}" type="pres">
      <dgm:prSet presAssocID="{7FBE4407-FDC6-475B-B371-B38CFEEB6033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27E96541-B364-4200-B4BE-B6BB4BF577EC}" type="pres">
      <dgm:prSet presAssocID="{7FBE4407-FDC6-475B-B371-B38CFEEB6033}" presName="connTx" presStyleLbl="parChTrans1D2" presStyleIdx="0" presStyleCnt="5"/>
      <dgm:spPr/>
      <dgm:t>
        <a:bodyPr/>
        <a:lstStyle/>
        <a:p>
          <a:endParaRPr lang="en-US"/>
        </a:p>
      </dgm:t>
    </dgm:pt>
    <dgm:pt modelId="{6C6C75E7-3251-4351-887E-DC175EC5ADF2}" type="pres">
      <dgm:prSet presAssocID="{D580C316-2EDC-4770-B611-B64EE868CB1B}" presName="root2" presStyleCnt="0"/>
      <dgm:spPr/>
      <dgm:t>
        <a:bodyPr/>
        <a:lstStyle/>
        <a:p>
          <a:endParaRPr lang="en-US"/>
        </a:p>
      </dgm:t>
    </dgm:pt>
    <dgm:pt modelId="{FE12C3B8-8964-4ACF-A63F-5DB5DA5C9CBD}" type="pres">
      <dgm:prSet presAssocID="{D580C316-2EDC-4770-B611-B64EE868CB1B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4E5A92DD-B4E7-48B8-9957-FF34DA036C90}" type="pres">
      <dgm:prSet presAssocID="{D580C316-2EDC-4770-B611-B64EE868CB1B}" presName="level3hierChild" presStyleCnt="0"/>
      <dgm:spPr/>
      <dgm:t>
        <a:bodyPr/>
        <a:lstStyle/>
        <a:p>
          <a:endParaRPr lang="en-US"/>
        </a:p>
      </dgm:t>
    </dgm:pt>
    <dgm:pt modelId="{9F2AC163-CDAD-4338-B6B2-CF771AE37332}" type="pres">
      <dgm:prSet presAssocID="{DE07E36C-C223-4EF8-B893-5249F257D94E}" presName="conn2-1" presStyleLbl="parChTrans1D3" presStyleIdx="0" presStyleCnt="13"/>
      <dgm:spPr/>
      <dgm:t>
        <a:bodyPr/>
        <a:lstStyle/>
        <a:p>
          <a:endParaRPr lang="en-US"/>
        </a:p>
      </dgm:t>
    </dgm:pt>
    <dgm:pt modelId="{9E514821-08B2-426D-81D5-45E365946E6B}" type="pres">
      <dgm:prSet presAssocID="{DE07E36C-C223-4EF8-B893-5249F257D94E}" presName="connTx" presStyleLbl="parChTrans1D3" presStyleIdx="0" presStyleCnt="13"/>
      <dgm:spPr/>
      <dgm:t>
        <a:bodyPr/>
        <a:lstStyle/>
        <a:p>
          <a:endParaRPr lang="en-US"/>
        </a:p>
      </dgm:t>
    </dgm:pt>
    <dgm:pt modelId="{2162C8B2-3E06-468C-8AD0-0992EA839A28}" type="pres">
      <dgm:prSet presAssocID="{58817435-E3DE-4D49-9A6A-C9EB61BA4FD4}" presName="root2" presStyleCnt="0"/>
      <dgm:spPr/>
      <dgm:t>
        <a:bodyPr/>
        <a:lstStyle/>
        <a:p>
          <a:endParaRPr lang="en-US"/>
        </a:p>
      </dgm:t>
    </dgm:pt>
    <dgm:pt modelId="{EE8280A9-953B-4473-B526-23CF29C1B822}" type="pres">
      <dgm:prSet presAssocID="{58817435-E3DE-4D49-9A6A-C9EB61BA4FD4}" presName="LevelTwoTextNode" presStyleLbl="node3" presStyleIdx="0" presStyleCnt="13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429C04EB-C44C-4D3A-955F-DE589B4DCAEC}" type="pres">
      <dgm:prSet presAssocID="{58817435-E3DE-4D49-9A6A-C9EB61BA4FD4}" presName="level3hierChild" presStyleCnt="0"/>
      <dgm:spPr/>
      <dgm:t>
        <a:bodyPr/>
        <a:lstStyle/>
        <a:p>
          <a:endParaRPr lang="en-US"/>
        </a:p>
      </dgm:t>
    </dgm:pt>
    <dgm:pt modelId="{83B2DCBC-A445-4BD9-839A-153E6B598D7D}" type="pres">
      <dgm:prSet presAssocID="{C0348680-0721-4749-A307-B16CB51292BD}" presName="conn2-1" presStyleLbl="parChTrans1D3" presStyleIdx="1" presStyleCnt="13"/>
      <dgm:spPr/>
      <dgm:t>
        <a:bodyPr/>
        <a:lstStyle/>
        <a:p>
          <a:endParaRPr lang="en-US"/>
        </a:p>
      </dgm:t>
    </dgm:pt>
    <dgm:pt modelId="{ABE1528A-11D5-486F-ADD9-ACA55E809FD0}" type="pres">
      <dgm:prSet presAssocID="{C0348680-0721-4749-A307-B16CB51292BD}" presName="connTx" presStyleLbl="parChTrans1D3" presStyleIdx="1" presStyleCnt="13"/>
      <dgm:spPr/>
      <dgm:t>
        <a:bodyPr/>
        <a:lstStyle/>
        <a:p>
          <a:endParaRPr lang="en-US"/>
        </a:p>
      </dgm:t>
    </dgm:pt>
    <dgm:pt modelId="{30A21D52-A17E-4596-870F-F91180782B09}" type="pres">
      <dgm:prSet presAssocID="{04862936-5574-43FF-875C-CAC0E85880EA}" presName="root2" presStyleCnt="0"/>
      <dgm:spPr/>
      <dgm:t>
        <a:bodyPr/>
        <a:lstStyle/>
        <a:p>
          <a:endParaRPr lang="en-US"/>
        </a:p>
      </dgm:t>
    </dgm:pt>
    <dgm:pt modelId="{5C471453-A673-48AF-8A45-34116E1ADBB4}" type="pres">
      <dgm:prSet presAssocID="{04862936-5574-43FF-875C-CAC0E85880EA}" presName="LevelTwoTextNode" presStyleLbl="node3" presStyleIdx="1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7E443A-0745-4C74-B60F-FA6EA1E9710F}" type="pres">
      <dgm:prSet presAssocID="{04862936-5574-43FF-875C-CAC0E85880EA}" presName="level3hierChild" presStyleCnt="0"/>
      <dgm:spPr/>
      <dgm:t>
        <a:bodyPr/>
        <a:lstStyle/>
        <a:p>
          <a:endParaRPr lang="en-US"/>
        </a:p>
      </dgm:t>
    </dgm:pt>
    <dgm:pt modelId="{DC73B8C2-DF95-4213-8749-845892B9296D}" type="pres">
      <dgm:prSet presAssocID="{394A05BD-E266-4BC4-BE0D-29605B4C9560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A9FD4AFE-DC2D-4182-B10B-1F6658D27F8C}" type="pres">
      <dgm:prSet presAssocID="{394A05BD-E266-4BC4-BE0D-29605B4C9560}" presName="connTx" presStyleLbl="parChTrans1D2" presStyleIdx="1" presStyleCnt="5"/>
      <dgm:spPr/>
      <dgm:t>
        <a:bodyPr/>
        <a:lstStyle/>
        <a:p>
          <a:endParaRPr lang="en-US"/>
        </a:p>
      </dgm:t>
    </dgm:pt>
    <dgm:pt modelId="{6B79ECB4-18FC-4219-8FA0-6CE6EB37F1E1}" type="pres">
      <dgm:prSet presAssocID="{D6299AC8-A08F-41EA-8C97-B03CB190A7BE}" presName="root2" presStyleCnt="0"/>
      <dgm:spPr/>
      <dgm:t>
        <a:bodyPr/>
        <a:lstStyle/>
        <a:p>
          <a:endParaRPr lang="en-US"/>
        </a:p>
      </dgm:t>
    </dgm:pt>
    <dgm:pt modelId="{7DA0511C-B997-4F85-95D1-97239C0DB87C}" type="pres">
      <dgm:prSet presAssocID="{D6299AC8-A08F-41EA-8C97-B03CB190A7BE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208D4F8E-AAC3-468B-8C60-F3903389A57F}" type="pres">
      <dgm:prSet presAssocID="{D6299AC8-A08F-41EA-8C97-B03CB190A7BE}" presName="level3hierChild" presStyleCnt="0"/>
      <dgm:spPr/>
      <dgm:t>
        <a:bodyPr/>
        <a:lstStyle/>
        <a:p>
          <a:endParaRPr lang="en-US"/>
        </a:p>
      </dgm:t>
    </dgm:pt>
    <dgm:pt modelId="{D1A7C9BB-3B80-455F-988E-FC1014B0DD91}" type="pres">
      <dgm:prSet presAssocID="{9F376FE3-5370-43D0-ABE4-C39ADCCB1939}" presName="conn2-1" presStyleLbl="parChTrans1D3" presStyleIdx="2" presStyleCnt="13"/>
      <dgm:spPr/>
      <dgm:t>
        <a:bodyPr/>
        <a:lstStyle/>
        <a:p>
          <a:endParaRPr lang="en-US"/>
        </a:p>
      </dgm:t>
    </dgm:pt>
    <dgm:pt modelId="{389BD9F6-474C-4AA8-AE30-C826206F7D14}" type="pres">
      <dgm:prSet presAssocID="{9F376FE3-5370-43D0-ABE4-C39ADCCB1939}" presName="connTx" presStyleLbl="parChTrans1D3" presStyleIdx="2" presStyleCnt="13"/>
      <dgm:spPr/>
      <dgm:t>
        <a:bodyPr/>
        <a:lstStyle/>
        <a:p>
          <a:endParaRPr lang="en-US"/>
        </a:p>
      </dgm:t>
    </dgm:pt>
    <dgm:pt modelId="{F3BB3623-5824-450B-872B-6E9943E98928}" type="pres">
      <dgm:prSet presAssocID="{D6C16AAE-1A49-40DE-80F4-7E73161E5BA2}" presName="root2" presStyleCnt="0"/>
      <dgm:spPr/>
      <dgm:t>
        <a:bodyPr/>
        <a:lstStyle/>
        <a:p>
          <a:endParaRPr lang="en-US"/>
        </a:p>
      </dgm:t>
    </dgm:pt>
    <dgm:pt modelId="{FD5F77D0-E048-4D10-BEF0-6E0578D7F111}" type="pres">
      <dgm:prSet presAssocID="{D6C16AAE-1A49-40DE-80F4-7E73161E5BA2}" presName="LevelTwoTextNode" presStyleLbl="node3" presStyleIdx="2" presStyleCnt="13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0A18B460-7246-4311-A0D8-1C3F9FBF3149}" type="pres">
      <dgm:prSet presAssocID="{D6C16AAE-1A49-40DE-80F4-7E73161E5BA2}" presName="level3hierChild" presStyleCnt="0"/>
      <dgm:spPr/>
      <dgm:t>
        <a:bodyPr/>
        <a:lstStyle/>
        <a:p>
          <a:endParaRPr lang="en-US"/>
        </a:p>
      </dgm:t>
    </dgm:pt>
    <dgm:pt modelId="{E1535BEF-6D45-42D4-837A-FD2B622714FD}" type="pres">
      <dgm:prSet presAssocID="{1D70B408-C5B0-4E7C-9159-87D7015089A9}" presName="conn2-1" presStyleLbl="parChTrans1D3" presStyleIdx="3" presStyleCnt="13"/>
      <dgm:spPr/>
      <dgm:t>
        <a:bodyPr/>
        <a:lstStyle/>
        <a:p>
          <a:endParaRPr lang="en-US"/>
        </a:p>
      </dgm:t>
    </dgm:pt>
    <dgm:pt modelId="{CD9A2D91-0FB5-4581-BED3-E32B40F06B0D}" type="pres">
      <dgm:prSet presAssocID="{1D70B408-C5B0-4E7C-9159-87D7015089A9}" presName="connTx" presStyleLbl="parChTrans1D3" presStyleIdx="3" presStyleCnt="13"/>
      <dgm:spPr/>
      <dgm:t>
        <a:bodyPr/>
        <a:lstStyle/>
        <a:p>
          <a:endParaRPr lang="en-US"/>
        </a:p>
      </dgm:t>
    </dgm:pt>
    <dgm:pt modelId="{432C42DA-FDBD-41E9-8D2C-63A11755ECA7}" type="pres">
      <dgm:prSet presAssocID="{E161A355-A047-4A87-B76B-A3E9E037F807}" presName="root2" presStyleCnt="0"/>
      <dgm:spPr/>
      <dgm:t>
        <a:bodyPr/>
        <a:lstStyle/>
        <a:p>
          <a:endParaRPr lang="en-US"/>
        </a:p>
      </dgm:t>
    </dgm:pt>
    <dgm:pt modelId="{048FE88C-3CC5-4BFE-BCBC-AEEF8020D137}" type="pres">
      <dgm:prSet presAssocID="{E161A355-A047-4A87-B76B-A3E9E037F807}" presName="LevelTwoTextNode" presStyleLbl="node3" presStyleIdx="3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60B05F-D110-4B3C-8BC6-537B9A80EF82}" type="pres">
      <dgm:prSet presAssocID="{E161A355-A047-4A87-B76B-A3E9E037F807}" presName="level3hierChild" presStyleCnt="0"/>
      <dgm:spPr/>
      <dgm:t>
        <a:bodyPr/>
        <a:lstStyle/>
        <a:p>
          <a:endParaRPr lang="en-US"/>
        </a:p>
      </dgm:t>
    </dgm:pt>
    <dgm:pt modelId="{248F1821-ED37-45D5-A6FC-93ABC0F8F323}" type="pres">
      <dgm:prSet presAssocID="{7B530018-55FC-4AB4-A017-EBD248CE9979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6DF49717-242E-44B9-A97B-F8FB402476E9}" type="pres">
      <dgm:prSet presAssocID="{7B530018-55FC-4AB4-A017-EBD248CE9979}" presName="connTx" presStyleLbl="parChTrans1D2" presStyleIdx="2" presStyleCnt="5"/>
      <dgm:spPr/>
      <dgm:t>
        <a:bodyPr/>
        <a:lstStyle/>
        <a:p>
          <a:endParaRPr lang="en-US"/>
        </a:p>
      </dgm:t>
    </dgm:pt>
    <dgm:pt modelId="{0DF47ADA-901D-4E7C-A09D-58C45E40FD87}" type="pres">
      <dgm:prSet presAssocID="{AB4E4956-D664-4A95-A778-FA757B177B3B}" presName="root2" presStyleCnt="0"/>
      <dgm:spPr/>
      <dgm:t>
        <a:bodyPr/>
        <a:lstStyle/>
        <a:p>
          <a:endParaRPr lang="en-US"/>
        </a:p>
      </dgm:t>
    </dgm:pt>
    <dgm:pt modelId="{B6F9DF4C-186C-4716-BAAC-F0968C9A9F35}" type="pres">
      <dgm:prSet presAssocID="{AB4E4956-D664-4A95-A778-FA757B177B3B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C58A80-6042-48B6-8A24-ECB2A17E7925}" type="pres">
      <dgm:prSet presAssocID="{AB4E4956-D664-4A95-A778-FA757B177B3B}" presName="level3hierChild" presStyleCnt="0"/>
      <dgm:spPr/>
      <dgm:t>
        <a:bodyPr/>
        <a:lstStyle/>
        <a:p>
          <a:endParaRPr lang="en-US"/>
        </a:p>
      </dgm:t>
    </dgm:pt>
    <dgm:pt modelId="{CBE8985F-E8FC-4798-89A3-043C78CCC3B0}" type="pres">
      <dgm:prSet presAssocID="{680883CE-37F9-499F-AB4C-44BB31C7A92A}" presName="conn2-1" presStyleLbl="parChTrans1D3" presStyleIdx="4" presStyleCnt="13"/>
      <dgm:spPr/>
      <dgm:t>
        <a:bodyPr/>
        <a:lstStyle/>
        <a:p>
          <a:endParaRPr lang="en-US"/>
        </a:p>
      </dgm:t>
    </dgm:pt>
    <dgm:pt modelId="{4708451A-34BB-4966-ACC6-8288011BE66C}" type="pres">
      <dgm:prSet presAssocID="{680883CE-37F9-499F-AB4C-44BB31C7A92A}" presName="connTx" presStyleLbl="parChTrans1D3" presStyleIdx="4" presStyleCnt="13"/>
      <dgm:spPr/>
      <dgm:t>
        <a:bodyPr/>
        <a:lstStyle/>
        <a:p>
          <a:endParaRPr lang="en-US"/>
        </a:p>
      </dgm:t>
    </dgm:pt>
    <dgm:pt modelId="{5BD26C8C-31E3-4F3F-989C-00C1E70F98B6}" type="pres">
      <dgm:prSet presAssocID="{9445D5B9-26A2-44BD-8637-F53EA4BD0C71}" presName="root2" presStyleCnt="0"/>
      <dgm:spPr/>
      <dgm:t>
        <a:bodyPr/>
        <a:lstStyle/>
        <a:p>
          <a:endParaRPr lang="en-US"/>
        </a:p>
      </dgm:t>
    </dgm:pt>
    <dgm:pt modelId="{C25FF707-B78B-4427-BA8C-0A4E2E117A81}" type="pres">
      <dgm:prSet presAssocID="{9445D5B9-26A2-44BD-8637-F53EA4BD0C71}" presName="LevelTwoTextNode" presStyleLbl="node3" presStyleIdx="4" presStyleCnt="13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48E53DFF-8CC2-4441-A637-026692DBF7C4}" type="pres">
      <dgm:prSet presAssocID="{9445D5B9-26A2-44BD-8637-F53EA4BD0C71}" presName="level3hierChild" presStyleCnt="0"/>
      <dgm:spPr/>
      <dgm:t>
        <a:bodyPr/>
        <a:lstStyle/>
        <a:p>
          <a:endParaRPr lang="en-US"/>
        </a:p>
      </dgm:t>
    </dgm:pt>
    <dgm:pt modelId="{CB9C3C80-359E-4EF4-BAA3-97937AB7181E}" type="pres">
      <dgm:prSet presAssocID="{A506DDE0-857B-4740-B4FE-DA447A03E732}" presName="conn2-1" presStyleLbl="parChTrans1D3" presStyleIdx="5" presStyleCnt="13"/>
      <dgm:spPr/>
      <dgm:t>
        <a:bodyPr/>
        <a:lstStyle/>
        <a:p>
          <a:endParaRPr lang="en-US"/>
        </a:p>
      </dgm:t>
    </dgm:pt>
    <dgm:pt modelId="{972471AE-A244-4EB2-AF10-FAC8EDC6A410}" type="pres">
      <dgm:prSet presAssocID="{A506DDE0-857B-4740-B4FE-DA447A03E732}" presName="connTx" presStyleLbl="parChTrans1D3" presStyleIdx="5" presStyleCnt="13"/>
      <dgm:spPr/>
      <dgm:t>
        <a:bodyPr/>
        <a:lstStyle/>
        <a:p>
          <a:endParaRPr lang="en-US"/>
        </a:p>
      </dgm:t>
    </dgm:pt>
    <dgm:pt modelId="{DC8C8C62-7EF2-4314-82FF-58FFF12A469E}" type="pres">
      <dgm:prSet presAssocID="{76DBBF0B-FE64-47A9-B7DF-DEBFF002BCB4}" presName="root2" presStyleCnt="0"/>
      <dgm:spPr/>
      <dgm:t>
        <a:bodyPr/>
        <a:lstStyle/>
        <a:p>
          <a:endParaRPr lang="en-US"/>
        </a:p>
      </dgm:t>
    </dgm:pt>
    <dgm:pt modelId="{F17D4E50-E9A7-4D79-837B-1B2C9A91F2EB}" type="pres">
      <dgm:prSet presAssocID="{76DBBF0B-FE64-47A9-B7DF-DEBFF002BCB4}" presName="LevelTwoTextNode" presStyleLbl="node3" presStyleIdx="5" presStyleCnt="13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69F6B6B7-F282-4E1B-BFCB-B4A0B91558DD}" type="pres">
      <dgm:prSet presAssocID="{76DBBF0B-FE64-47A9-B7DF-DEBFF002BCB4}" presName="level3hierChild" presStyleCnt="0"/>
      <dgm:spPr/>
      <dgm:t>
        <a:bodyPr/>
        <a:lstStyle/>
        <a:p>
          <a:endParaRPr lang="en-US"/>
        </a:p>
      </dgm:t>
    </dgm:pt>
    <dgm:pt modelId="{8EC6561E-38A2-4ED5-B9D6-5E23DEF4D3D7}" type="pres">
      <dgm:prSet presAssocID="{187DF7E2-AEEA-4CAE-A5C7-87056EF59B9A}" presName="conn2-1" presStyleLbl="parChTrans1D4" presStyleIdx="0" presStyleCnt="1"/>
      <dgm:spPr/>
      <dgm:t>
        <a:bodyPr/>
        <a:lstStyle/>
        <a:p>
          <a:endParaRPr lang="en-US"/>
        </a:p>
      </dgm:t>
    </dgm:pt>
    <dgm:pt modelId="{428F4267-3019-477C-8BF2-264427525CD7}" type="pres">
      <dgm:prSet presAssocID="{187DF7E2-AEEA-4CAE-A5C7-87056EF59B9A}" presName="connTx" presStyleLbl="parChTrans1D4" presStyleIdx="0" presStyleCnt="1"/>
      <dgm:spPr/>
      <dgm:t>
        <a:bodyPr/>
        <a:lstStyle/>
        <a:p>
          <a:endParaRPr lang="en-US"/>
        </a:p>
      </dgm:t>
    </dgm:pt>
    <dgm:pt modelId="{C9ABFE89-30B0-48CA-A110-43008CE0C8C1}" type="pres">
      <dgm:prSet presAssocID="{BDADED1E-FDED-4A8D-A77B-86DB5498157B}" presName="root2" presStyleCnt="0"/>
      <dgm:spPr/>
      <dgm:t>
        <a:bodyPr/>
        <a:lstStyle/>
        <a:p>
          <a:endParaRPr lang="en-US"/>
        </a:p>
      </dgm:t>
    </dgm:pt>
    <dgm:pt modelId="{58E68DF5-66FD-4140-8812-AB47855C9F43}" type="pres">
      <dgm:prSet presAssocID="{BDADED1E-FDED-4A8D-A77B-86DB5498157B}" presName="LevelTwoTextNode" presStyleLbl="node4" presStyleIdx="0" presStyleCnt="1" custScaleX="176854" custScaleY="182490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4CD82DC9-8D34-492F-8EF2-B2B4A2781C8F}" type="pres">
      <dgm:prSet presAssocID="{BDADED1E-FDED-4A8D-A77B-86DB5498157B}" presName="level3hierChild" presStyleCnt="0"/>
      <dgm:spPr/>
      <dgm:t>
        <a:bodyPr/>
        <a:lstStyle/>
        <a:p>
          <a:endParaRPr lang="en-US"/>
        </a:p>
      </dgm:t>
    </dgm:pt>
    <dgm:pt modelId="{AEE32A08-F641-48FC-9365-E841DD257F52}" type="pres">
      <dgm:prSet presAssocID="{AA4236D2-C08D-46F7-BB67-18FC1ABA6C26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3384A2AD-1E21-4759-A057-0F36019E32EA}" type="pres">
      <dgm:prSet presAssocID="{AA4236D2-C08D-46F7-BB67-18FC1ABA6C26}" presName="connTx" presStyleLbl="parChTrans1D2" presStyleIdx="3" presStyleCnt="5"/>
      <dgm:spPr/>
      <dgm:t>
        <a:bodyPr/>
        <a:lstStyle/>
        <a:p>
          <a:endParaRPr lang="en-US"/>
        </a:p>
      </dgm:t>
    </dgm:pt>
    <dgm:pt modelId="{D520186B-B62A-4093-9F48-8AA3D9C4F717}" type="pres">
      <dgm:prSet presAssocID="{44E03E43-73A0-4DCA-8745-B371514727BE}" presName="root2" presStyleCnt="0"/>
      <dgm:spPr/>
      <dgm:t>
        <a:bodyPr/>
        <a:lstStyle/>
        <a:p>
          <a:endParaRPr lang="en-US"/>
        </a:p>
      </dgm:t>
    </dgm:pt>
    <dgm:pt modelId="{3DA52934-4ACB-4D24-966B-81FA495D3845}" type="pres">
      <dgm:prSet presAssocID="{44E03E43-73A0-4DCA-8745-B371514727BE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90D0BE41-F4ED-4815-9C2F-0BE9D226C775}" type="pres">
      <dgm:prSet presAssocID="{44E03E43-73A0-4DCA-8745-B371514727BE}" presName="level3hierChild" presStyleCnt="0"/>
      <dgm:spPr/>
      <dgm:t>
        <a:bodyPr/>
        <a:lstStyle/>
        <a:p>
          <a:endParaRPr lang="en-US"/>
        </a:p>
      </dgm:t>
    </dgm:pt>
    <dgm:pt modelId="{F688E6BC-C589-48A2-BCDF-02BD04FE620D}" type="pres">
      <dgm:prSet presAssocID="{899B0590-A890-47D5-9F66-242B6FBEACD8}" presName="conn2-1" presStyleLbl="parChTrans1D3" presStyleIdx="6" presStyleCnt="13"/>
      <dgm:spPr/>
      <dgm:t>
        <a:bodyPr/>
        <a:lstStyle/>
        <a:p>
          <a:endParaRPr lang="en-US"/>
        </a:p>
      </dgm:t>
    </dgm:pt>
    <dgm:pt modelId="{CDB1CC30-FDD2-46B6-AE29-D9B3B3907FA7}" type="pres">
      <dgm:prSet presAssocID="{899B0590-A890-47D5-9F66-242B6FBEACD8}" presName="connTx" presStyleLbl="parChTrans1D3" presStyleIdx="6" presStyleCnt="13"/>
      <dgm:spPr/>
      <dgm:t>
        <a:bodyPr/>
        <a:lstStyle/>
        <a:p>
          <a:endParaRPr lang="en-US"/>
        </a:p>
      </dgm:t>
    </dgm:pt>
    <dgm:pt modelId="{974164F3-E0A5-488F-921A-1FC681CACEFD}" type="pres">
      <dgm:prSet presAssocID="{043097BC-243C-4859-94CB-E0569298D55F}" presName="root2" presStyleCnt="0"/>
      <dgm:spPr/>
      <dgm:t>
        <a:bodyPr/>
        <a:lstStyle/>
        <a:p>
          <a:endParaRPr lang="en-US"/>
        </a:p>
      </dgm:t>
    </dgm:pt>
    <dgm:pt modelId="{B61BC7ED-8A28-4E2F-A615-B67771BA8808}" type="pres">
      <dgm:prSet presAssocID="{043097BC-243C-4859-94CB-E0569298D55F}" presName="LevelTwoTextNode" presStyleLbl="node3" presStyleIdx="6" presStyleCnt="13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44E9ECCD-0C9D-4138-889F-6B8132A9772D}" type="pres">
      <dgm:prSet presAssocID="{043097BC-243C-4859-94CB-E0569298D55F}" presName="level3hierChild" presStyleCnt="0"/>
      <dgm:spPr/>
      <dgm:t>
        <a:bodyPr/>
        <a:lstStyle/>
        <a:p>
          <a:endParaRPr lang="en-US"/>
        </a:p>
      </dgm:t>
    </dgm:pt>
    <dgm:pt modelId="{9B820466-B6D9-4FF1-9959-02B5CFF062F8}" type="pres">
      <dgm:prSet presAssocID="{DBED6E72-2657-4FBC-B55A-878FB7B9C33C}" presName="conn2-1" presStyleLbl="parChTrans1D3" presStyleIdx="7" presStyleCnt="13"/>
      <dgm:spPr/>
      <dgm:t>
        <a:bodyPr/>
        <a:lstStyle/>
        <a:p>
          <a:endParaRPr lang="en-US"/>
        </a:p>
      </dgm:t>
    </dgm:pt>
    <dgm:pt modelId="{CC76C93E-796B-43AF-9752-D24E066A7D60}" type="pres">
      <dgm:prSet presAssocID="{DBED6E72-2657-4FBC-B55A-878FB7B9C33C}" presName="connTx" presStyleLbl="parChTrans1D3" presStyleIdx="7" presStyleCnt="13"/>
      <dgm:spPr/>
      <dgm:t>
        <a:bodyPr/>
        <a:lstStyle/>
        <a:p>
          <a:endParaRPr lang="en-US"/>
        </a:p>
      </dgm:t>
    </dgm:pt>
    <dgm:pt modelId="{2EC55A09-4316-4756-B4C0-F7AA52016F21}" type="pres">
      <dgm:prSet presAssocID="{D6AD0A69-A7D9-47BE-AC0D-19724ADE3727}" presName="root2" presStyleCnt="0"/>
      <dgm:spPr/>
      <dgm:t>
        <a:bodyPr/>
        <a:lstStyle/>
        <a:p>
          <a:endParaRPr lang="en-US"/>
        </a:p>
      </dgm:t>
    </dgm:pt>
    <dgm:pt modelId="{E8538480-1525-4B54-A9C4-DB60A4F37E84}" type="pres">
      <dgm:prSet presAssocID="{D6AD0A69-A7D9-47BE-AC0D-19724ADE3727}" presName="LevelTwoTextNode" presStyleLbl="node3" presStyleIdx="7" presStyleCnt="13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33D72D86-873F-4DE6-A30B-B6D8397C8506}" type="pres">
      <dgm:prSet presAssocID="{D6AD0A69-A7D9-47BE-AC0D-19724ADE3727}" presName="level3hierChild" presStyleCnt="0"/>
      <dgm:spPr/>
      <dgm:t>
        <a:bodyPr/>
        <a:lstStyle/>
        <a:p>
          <a:endParaRPr lang="en-US"/>
        </a:p>
      </dgm:t>
    </dgm:pt>
    <dgm:pt modelId="{2B26C9DD-57B1-4EE5-A779-D6F3E5CF38A8}" type="pres">
      <dgm:prSet presAssocID="{ABFACBBB-6106-40F6-8EFA-BF3D0D726315}" presName="conn2-1" presStyleLbl="parChTrans1D3" presStyleIdx="8" presStyleCnt="13"/>
      <dgm:spPr/>
      <dgm:t>
        <a:bodyPr/>
        <a:lstStyle/>
        <a:p>
          <a:endParaRPr lang="en-US"/>
        </a:p>
      </dgm:t>
    </dgm:pt>
    <dgm:pt modelId="{D1B26D9C-6139-40E0-AAC7-2248874086E3}" type="pres">
      <dgm:prSet presAssocID="{ABFACBBB-6106-40F6-8EFA-BF3D0D726315}" presName="connTx" presStyleLbl="parChTrans1D3" presStyleIdx="8" presStyleCnt="13"/>
      <dgm:spPr/>
      <dgm:t>
        <a:bodyPr/>
        <a:lstStyle/>
        <a:p>
          <a:endParaRPr lang="en-US"/>
        </a:p>
      </dgm:t>
    </dgm:pt>
    <dgm:pt modelId="{426B884E-B23B-4B7D-A387-20340B564279}" type="pres">
      <dgm:prSet presAssocID="{F3CF8633-6CDC-483E-B6F4-BB27955610EB}" presName="root2" presStyleCnt="0"/>
      <dgm:spPr/>
      <dgm:t>
        <a:bodyPr/>
        <a:lstStyle/>
        <a:p>
          <a:endParaRPr lang="en-US"/>
        </a:p>
      </dgm:t>
    </dgm:pt>
    <dgm:pt modelId="{D3EA4395-484B-45C0-A267-2546B501AEB6}" type="pres">
      <dgm:prSet presAssocID="{F3CF8633-6CDC-483E-B6F4-BB27955610EB}" presName="LevelTwoTextNode" presStyleLbl="node3" presStyleIdx="8" presStyleCnt="13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0D430196-78F7-4738-A4BE-01EA5BF2C83A}" type="pres">
      <dgm:prSet presAssocID="{F3CF8633-6CDC-483E-B6F4-BB27955610EB}" presName="level3hierChild" presStyleCnt="0"/>
      <dgm:spPr/>
      <dgm:t>
        <a:bodyPr/>
        <a:lstStyle/>
        <a:p>
          <a:endParaRPr lang="en-US"/>
        </a:p>
      </dgm:t>
    </dgm:pt>
    <dgm:pt modelId="{03CCCFDE-2E77-46E6-955C-1FB943675BEB}" type="pres">
      <dgm:prSet presAssocID="{37A2216C-9069-444A-A938-61D390014134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5F2E1A38-EE96-4859-B627-1EE32F76D3D7}" type="pres">
      <dgm:prSet presAssocID="{37A2216C-9069-444A-A938-61D390014134}" presName="connTx" presStyleLbl="parChTrans1D2" presStyleIdx="4" presStyleCnt="5"/>
      <dgm:spPr/>
      <dgm:t>
        <a:bodyPr/>
        <a:lstStyle/>
        <a:p>
          <a:endParaRPr lang="en-US"/>
        </a:p>
      </dgm:t>
    </dgm:pt>
    <dgm:pt modelId="{D3792ECD-FA31-49AE-AA12-CF0B5D478384}" type="pres">
      <dgm:prSet presAssocID="{AFBC6221-1866-4F63-A31B-0CF94E98B222}" presName="root2" presStyleCnt="0"/>
      <dgm:spPr/>
      <dgm:t>
        <a:bodyPr/>
        <a:lstStyle/>
        <a:p>
          <a:endParaRPr lang="en-US"/>
        </a:p>
      </dgm:t>
    </dgm:pt>
    <dgm:pt modelId="{30790009-B624-4A3C-A4CC-C4DC43E860BD}" type="pres">
      <dgm:prSet presAssocID="{AFBC6221-1866-4F63-A31B-0CF94E98B222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E89893DC-5301-49D9-B048-01BFE484D8A5}" type="pres">
      <dgm:prSet presAssocID="{AFBC6221-1866-4F63-A31B-0CF94E98B222}" presName="level3hierChild" presStyleCnt="0"/>
      <dgm:spPr/>
      <dgm:t>
        <a:bodyPr/>
        <a:lstStyle/>
        <a:p>
          <a:endParaRPr lang="en-US"/>
        </a:p>
      </dgm:t>
    </dgm:pt>
    <dgm:pt modelId="{D621D45F-29DA-4374-A937-269961803DD1}" type="pres">
      <dgm:prSet presAssocID="{12E5E192-2B7C-487A-9CEC-C9FAB1BC34C9}" presName="conn2-1" presStyleLbl="parChTrans1D3" presStyleIdx="9" presStyleCnt="13"/>
      <dgm:spPr/>
      <dgm:t>
        <a:bodyPr/>
        <a:lstStyle/>
        <a:p>
          <a:endParaRPr lang="en-US"/>
        </a:p>
      </dgm:t>
    </dgm:pt>
    <dgm:pt modelId="{696AD4D6-B0F0-46A1-BA24-BED1B5329C29}" type="pres">
      <dgm:prSet presAssocID="{12E5E192-2B7C-487A-9CEC-C9FAB1BC34C9}" presName="connTx" presStyleLbl="parChTrans1D3" presStyleIdx="9" presStyleCnt="13"/>
      <dgm:spPr/>
      <dgm:t>
        <a:bodyPr/>
        <a:lstStyle/>
        <a:p>
          <a:endParaRPr lang="en-US"/>
        </a:p>
      </dgm:t>
    </dgm:pt>
    <dgm:pt modelId="{F3A63872-B14A-4669-A13A-8B8D10F3E41B}" type="pres">
      <dgm:prSet presAssocID="{2BC3A45A-ADCD-4013-AA71-5441B59BB796}" presName="root2" presStyleCnt="0"/>
      <dgm:spPr/>
      <dgm:t>
        <a:bodyPr/>
        <a:lstStyle/>
        <a:p>
          <a:endParaRPr lang="en-US"/>
        </a:p>
      </dgm:t>
    </dgm:pt>
    <dgm:pt modelId="{1625E987-92AE-4B8D-A411-763D4CAC3E8B}" type="pres">
      <dgm:prSet presAssocID="{2BC3A45A-ADCD-4013-AA71-5441B59BB796}" presName="LevelTwoTextNode" presStyleLbl="node3" presStyleIdx="9" presStyleCnt="13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8682B8A5-676B-400E-ADD5-F949D45B52D2}" type="pres">
      <dgm:prSet presAssocID="{2BC3A45A-ADCD-4013-AA71-5441B59BB796}" presName="level3hierChild" presStyleCnt="0"/>
      <dgm:spPr/>
      <dgm:t>
        <a:bodyPr/>
        <a:lstStyle/>
        <a:p>
          <a:endParaRPr lang="en-US"/>
        </a:p>
      </dgm:t>
    </dgm:pt>
    <dgm:pt modelId="{FDA59FDA-1197-440A-9685-41915EDFCE27}" type="pres">
      <dgm:prSet presAssocID="{31ACBEB7-9DF0-4547-BC69-2B045E1FE497}" presName="conn2-1" presStyleLbl="parChTrans1D3" presStyleIdx="10" presStyleCnt="13"/>
      <dgm:spPr/>
      <dgm:t>
        <a:bodyPr/>
        <a:lstStyle/>
        <a:p>
          <a:endParaRPr lang="en-US"/>
        </a:p>
      </dgm:t>
    </dgm:pt>
    <dgm:pt modelId="{B1366618-0D6E-4FF4-87C2-A3BC6FAD5DE9}" type="pres">
      <dgm:prSet presAssocID="{31ACBEB7-9DF0-4547-BC69-2B045E1FE497}" presName="connTx" presStyleLbl="parChTrans1D3" presStyleIdx="10" presStyleCnt="13"/>
      <dgm:spPr/>
      <dgm:t>
        <a:bodyPr/>
        <a:lstStyle/>
        <a:p>
          <a:endParaRPr lang="en-US"/>
        </a:p>
      </dgm:t>
    </dgm:pt>
    <dgm:pt modelId="{625994BC-8FCC-4005-9E96-71A661FC637E}" type="pres">
      <dgm:prSet presAssocID="{F46DE7DD-C1D0-41C9-92F0-AAB5F2D34268}" presName="root2" presStyleCnt="0"/>
      <dgm:spPr/>
      <dgm:t>
        <a:bodyPr/>
        <a:lstStyle/>
        <a:p>
          <a:endParaRPr lang="en-US"/>
        </a:p>
      </dgm:t>
    </dgm:pt>
    <dgm:pt modelId="{E0178A8B-0E8F-4463-BA86-F030E1EA5373}" type="pres">
      <dgm:prSet presAssocID="{F46DE7DD-C1D0-41C9-92F0-AAB5F2D34268}" presName="LevelTwoTextNode" presStyleLbl="node3" presStyleIdx="10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20C9AE-E101-4799-B2C9-F6C81F0D2385}" type="pres">
      <dgm:prSet presAssocID="{F46DE7DD-C1D0-41C9-92F0-AAB5F2D34268}" presName="level3hierChild" presStyleCnt="0"/>
      <dgm:spPr/>
      <dgm:t>
        <a:bodyPr/>
        <a:lstStyle/>
        <a:p>
          <a:endParaRPr lang="en-US"/>
        </a:p>
      </dgm:t>
    </dgm:pt>
    <dgm:pt modelId="{9EA500CC-4758-4AD5-BF71-4A9EC41E02DB}" type="pres">
      <dgm:prSet presAssocID="{A2F8263A-A381-4298-90AD-B7D72A4570A7}" presName="conn2-1" presStyleLbl="parChTrans1D3" presStyleIdx="11" presStyleCnt="13"/>
      <dgm:spPr/>
      <dgm:t>
        <a:bodyPr/>
        <a:lstStyle/>
        <a:p>
          <a:endParaRPr lang="en-US"/>
        </a:p>
      </dgm:t>
    </dgm:pt>
    <dgm:pt modelId="{CB227A81-94DD-43F7-A3B6-BAFCD370AD2D}" type="pres">
      <dgm:prSet presAssocID="{A2F8263A-A381-4298-90AD-B7D72A4570A7}" presName="connTx" presStyleLbl="parChTrans1D3" presStyleIdx="11" presStyleCnt="13"/>
      <dgm:spPr/>
      <dgm:t>
        <a:bodyPr/>
        <a:lstStyle/>
        <a:p>
          <a:endParaRPr lang="en-US"/>
        </a:p>
      </dgm:t>
    </dgm:pt>
    <dgm:pt modelId="{589F7A69-6515-41DB-A159-741920D3C166}" type="pres">
      <dgm:prSet presAssocID="{049872D1-4592-4E44-9F0F-84B942621157}" presName="root2" presStyleCnt="0"/>
      <dgm:spPr/>
      <dgm:t>
        <a:bodyPr/>
        <a:lstStyle/>
        <a:p>
          <a:endParaRPr lang="en-US"/>
        </a:p>
      </dgm:t>
    </dgm:pt>
    <dgm:pt modelId="{934AED3D-3D3D-4D64-8B33-EDCE7763F587}" type="pres">
      <dgm:prSet presAssocID="{049872D1-4592-4E44-9F0F-84B942621157}" presName="LevelTwoTextNode" presStyleLbl="node3" presStyleIdx="11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F4621F-D935-462D-AAD9-1BA31F69F2C5}" type="pres">
      <dgm:prSet presAssocID="{049872D1-4592-4E44-9F0F-84B942621157}" presName="level3hierChild" presStyleCnt="0"/>
      <dgm:spPr/>
      <dgm:t>
        <a:bodyPr/>
        <a:lstStyle/>
        <a:p>
          <a:endParaRPr lang="en-US"/>
        </a:p>
      </dgm:t>
    </dgm:pt>
    <dgm:pt modelId="{733646BC-B6C0-43CA-AD94-D8B33EEAE18E}" type="pres">
      <dgm:prSet presAssocID="{CFB46782-3FC9-4A45-9FBB-01818FE1E927}" presName="conn2-1" presStyleLbl="parChTrans1D3" presStyleIdx="12" presStyleCnt="13"/>
      <dgm:spPr/>
      <dgm:t>
        <a:bodyPr/>
        <a:lstStyle/>
        <a:p>
          <a:endParaRPr lang="en-US"/>
        </a:p>
      </dgm:t>
    </dgm:pt>
    <dgm:pt modelId="{9614BA5A-8EE7-4B12-8620-421B90338D94}" type="pres">
      <dgm:prSet presAssocID="{CFB46782-3FC9-4A45-9FBB-01818FE1E927}" presName="connTx" presStyleLbl="parChTrans1D3" presStyleIdx="12" presStyleCnt="13"/>
      <dgm:spPr/>
      <dgm:t>
        <a:bodyPr/>
        <a:lstStyle/>
        <a:p>
          <a:endParaRPr lang="en-US"/>
        </a:p>
      </dgm:t>
    </dgm:pt>
    <dgm:pt modelId="{9E32840C-986B-4310-A852-075CD3927AA1}" type="pres">
      <dgm:prSet presAssocID="{7CB88374-FA81-4004-B784-7E516715022B}" presName="root2" presStyleCnt="0"/>
      <dgm:spPr/>
      <dgm:t>
        <a:bodyPr/>
        <a:lstStyle/>
        <a:p>
          <a:endParaRPr lang="en-US"/>
        </a:p>
      </dgm:t>
    </dgm:pt>
    <dgm:pt modelId="{BEF3B33A-5AE8-4035-8449-72671E89F6C9}" type="pres">
      <dgm:prSet presAssocID="{7CB88374-FA81-4004-B784-7E516715022B}" presName="LevelTwoTextNode" presStyleLbl="node3" presStyleIdx="12" presStyleCnt="13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4DD8418C-8BFF-471E-B84C-D80A0C7D773D}" type="pres">
      <dgm:prSet presAssocID="{7CB88374-FA81-4004-B784-7E516715022B}" presName="level3hierChild" presStyleCnt="0"/>
      <dgm:spPr/>
      <dgm:t>
        <a:bodyPr/>
        <a:lstStyle/>
        <a:p>
          <a:endParaRPr lang="en-US"/>
        </a:p>
      </dgm:t>
    </dgm:pt>
  </dgm:ptLst>
  <dgm:cxnLst>
    <dgm:cxn modelId="{E388C717-AB4A-4B76-A8A2-1580E0826816}" type="presOf" srcId="{ABFACBBB-6106-40F6-8EFA-BF3D0D726315}" destId="{2B26C9DD-57B1-4EE5-A779-D6F3E5CF38A8}" srcOrd="0" destOrd="0" presId="urn:microsoft.com/office/officeart/2005/8/layout/hierarchy2"/>
    <dgm:cxn modelId="{334BB821-0C18-49CF-B978-8CB6CA4A8A73}" srcId="{44E03E43-73A0-4DCA-8745-B371514727BE}" destId="{D6AD0A69-A7D9-47BE-AC0D-19724ADE3727}" srcOrd="1" destOrd="0" parTransId="{DBED6E72-2657-4FBC-B55A-878FB7B9C33C}" sibTransId="{4D3FA1DD-3021-44BA-9B4E-86D08004C1FB}"/>
    <dgm:cxn modelId="{4095C8CC-9CC7-44FD-B2CB-E7E3B1E3B702}" type="presOf" srcId="{187DF7E2-AEEA-4CAE-A5C7-87056EF59B9A}" destId="{428F4267-3019-477C-8BF2-264427525CD7}" srcOrd="1" destOrd="0" presId="urn:microsoft.com/office/officeart/2005/8/layout/hierarchy2"/>
    <dgm:cxn modelId="{EDE32EBC-E20D-46C4-B6AA-CBDF67EAD12E}" srcId="{AFBC6221-1866-4F63-A31B-0CF94E98B222}" destId="{F46DE7DD-C1D0-41C9-92F0-AAB5F2D34268}" srcOrd="1" destOrd="0" parTransId="{31ACBEB7-9DF0-4547-BC69-2B045E1FE497}" sibTransId="{4A046A7D-52C5-4784-B60C-CAEAC7B3F38D}"/>
    <dgm:cxn modelId="{350556FD-24CC-4559-BF04-4DAFA6DBF04F}" type="presOf" srcId="{CFB46782-3FC9-4A45-9FBB-01818FE1E927}" destId="{9614BA5A-8EE7-4B12-8620-421B90338D94}" srcOrd="1" destOrd="0" presId="urn:microsoft.com/office/officeart/2005/8/layout/hierarchy2"/>
    <dgm:cxn modelId="{A661687C-DC2C-442C-85F6-5820E0020B25}" type="presOf" srcId="{7B530018-55FC-4AB4-A017-EBD248CE9979}" destId="{6DF49717-242E-44B9-A97B-F8FB402476E9}" srcOrd="1" destOrd="0" presId="urn:microsoft.com/office/officeart/2005/8/layout/hierarchy2"/>
    <dgm:cxn modelId="{B854209F-DEA0-493D-ADF9-A2F5F771CDDF}" type="presOf" srcId="{1D70B408-C5B0-4E7C-9159-87D7015089A9}" destId="{E1535BEF-6D45-42D4-837A-FD2B622714FD}" srcOrd="0" destOrd="0" presId="urn:microsoft.com/office/officeart/2005/8/layout/hierarchy2"/>
    <dgm:cxn modelId="{3255882A-5DAD-4021-B7DD-A79E59BF06FA}" srcId="{AB4E4956-D664-4A95-A778-FA757B177B3B}" destId="{9445D5B9-26A2-44BD-8637-F53EA4BD0C71}" srcOrd="0" destOrd="0" parTransId="{680883CE-37F9-499F-AB4C-44BB31C7A92A}" sibTransId="{78730C70-4F6F-4440-9922-9425BEDBB22E}"/>
    <dgm:cxn modelId="{B1865DB8-B3CA-4813-AD27-AFE8EDD4B053}" type="presOf" srcId="{DBED6E72-2657-4FBC-B55A-878FB7B9C33C}" destId="{9B820466-B6D9-4FF1-9959-02B5CFF062F8}" srcOrd="0" destOrd="0" presId="urn:microsoft.com/office/officeart/2005/8/layout/hierarchy2"/>
    <dgm:cxn modelId="{C7F2614F-CFF4-44B1-8352-DED6E7CFBAA3}" type="presOf" srcId="{A506DDE0-857B-4740-B4FE-DA447A03E732}" destId="{CB9C3C80-359E-4EF4-BAA3-97937AB7181E}" srcOrd="0" destOrd="0" presId="urn:microsoft.com/office/officeart/2005/8/layout/hierarchy2"/>
    <dgm:cxn modelId="{FD1896B9-5655-4B8E-8FB4-658B258C4E91}" type="presOf" srcId="{7FBE4407-FDC6-475B-B371-B38CFEEB6033}" destId="{144B233D-4AF7-4D39-B188-E0F062919917}" srcOrd="0" destOrd="0" presId="urn:microsoft.com/office/officeart/2005/8/layout/hierarchy2"/>
    <dgm:cxn modelId="{88E0E7D4-0EDC-4215-B930-EF8FD726A955}" type="presOf" srcId="{D580C316-2EDC-4770-B611-B64EE868CB1B}" destId="{FE12C3B8-8964-4ACF-A63F-5DB5DA5C9CBD}" srcOrd="0" destOrd="0" presId="urn:microsoft.com/office/officeart/2005/8/layout/hierarchy2"/>
    <dgm:cxn modelId="{4D0C3741-38E7-489F-A732-9D04BD160101}" type="presOf" srcId="{BDADED1E-FDED-4A8D-A77B-86DB5498157B}" destId="{58E68DF5-66FD-4140-8812-AB47855C9F43}" srcOrd="0" destOrd="0" presId="urn:microsoft.com/office/officeart/2005/8/layout/hierarchy2"/>
    <dgm:cxn modelId="{D4A3E5F4-0983-4232-9675-68A068B4239E}" type="presOf" srcId="{AB4E4956-D664-4A95-A778-FA757B177B3B}" destId="{B6F9DF4C-186C-4716-BAAC-F0968C9A9F35}" srcOrd="0" destOrd="0" presId="urn:microsoft.com/office/officeart/2005/8/layout/hierarchy2"/>
    <dgm:cxn modelId="{BBDBC515-B247-4FD8-B719-C7DB8CE67F4E}" type="presOf" srcId="{A2F8263A-A381-4298-90AD-B7D72A4570A7}" destId="{CB227A81-94DD-43F7-A3B6-BAFCD370AD2D}" srcOrd="1" destOrd="0" presId="urn:microsoft.com/office/officeart/2005/8/layout/hierarchy2"/>
    <dgm:cxn modelId="{47817BD0-F796-4F43-8354-7FFE515743F7}" type="presOf" srcId="{049872D1-4592-4E44-9F0F-84B942621157}" destId="{934AED3D-3D3D-4D64-8B33-EDCE7763F587}" srcOrd="0" destOrd="0" presId="urn:microsoft.com/office/officeart/2005/8/layout/hierarchy2"/>
    <dgm:cxn modelId="{701E449C-2AFE-476B-8D64-EDC81FDF2585}" type="presOf" srcId="{D6C16AAE-1A49-40DE-80F4-7E73161E5BA2}" destId="{FD5F77D0-E048-4D10-BEF0-6E0578D7F111}" srcOrd="0" destOrd="0" presId="urn:microsoft.com/office/officeart/2005/8/layout/hierarchy2"/>
    <dgm:cxn modelId="{6A7ECA76-A0D9-4E81-9F8B-E6C760987215}" type="presOf" srcId="{31ACBEB7-9DF0-4547-BC69-2B045E1FE497}" destId="{FDA59FDA-1197-440A-9685-41915EDFCE27}" srcOrd="0" destOrd="0" presId="urn:microsoft.com/office/officeart/2005/8/layout/hierarchy2"/>
    <dgm:cxn modelId="{A9B2CEAA-0D94-488C-94EB-A3B0D7CE6F13}" type="presOf" srcId="{CE1809B8-7469-4712-A657-8277E4A75F55}" destId="{A2BCBAD1-8ADF-4505-A3CD-A04222241E1E}" srcOrd="0" destOrd="0" presId="urn:microsoft.com/office/officeart/2005/8/layout/hierarchy2"/>
    <dgm:cxn modelId="{0164B296-158B-422D-80DC-D4B1F69A02AB}" type="presOf" srcId="{44E03E43-73A0-4DCA-8745-B371514727BE}" destId="{3DA52934-4ACB-4D24-966B-81FA495D3845}" srcOrd="0" destOrd="0" presId="urn:microsoft.com/office/officeart/2005/8/layout/hierarchy2"/>
    <dgm:cxn modelId="{3861902D-919E-400F-B983-E870FABC0906}" srcId="{CE1809B8-7469-4712-A657-8277E4A75F55}" destId="{AFBC6221-1866-4F63-A31B-0CF94E98B222}" srcOrd="4" destOrd="0" parTransId="{37A2216C-9069-444A-A938-61D390014134}" sibTransId="{2DEBF39F-96BD-4114-BDC5-42C518149D36}"/>
    <dgm:cxn modelId="{4603CF69-54A6-4288-8D60-50565A0AD8F3}" type="presOf" srcId="{CFB46782-3FC9-4A45-9FBB-01818FE1E927}" destId="{733646BC-B6C0-43CA-AD94-D8B33EEAE18E}" srcOrd="0" destOrd="0" presId="urn:microsoft.com/office/officeart/2005/8/layout/hierarchy2"/>
    <dgm:cxn modelId="{C99E692C-BC2D-4942-BBAC-43D91DBCE987}" type="presOf" srcId="{7CB88374-FA81-4004-B784-7E516715022B}" destId="{BEF3B33A-5AE8-4035-8449-72671E89F6C9}" srcOrd="0" destOrd="0" presId="urn:microsoft.com/office/officeart/2005/8/layout/hierarchy2"/>
    <dgm:cxn modelId="{D65EF7A5-42DD-49D8-B27D-DECE66A25445}" type="presOf" srcId="{D6AD0A69-A7D9-47BE-AC0D-19724ADE3727}" destId="{E8538480-1525-4B54-A9C4-DB60A4F37E84}" srcOrd="0" destOrd="0" presId="urn:microsoft.com/office/officeart/2005/8/layout/hierarchy2"/>
    <dgm:cxn modelId="{AA69B015-F0C8-45BC-9595-CAD3EE179F9D}" srcId="{CE1809B8-7469-4712-A657-8277E4A75F55}" destId="{D6299AC8-A08F-41EA-8C97-B03CB190A7BE}" srcOrd="1" destOrd="0" parTransId="{394A05BD-E266-4BC4-BE0D-29605B4C9560}" sibTransId="{7805AC3E-2572-4AFF-B681-7866DBB8F5AE}"/>
    <dgm:cxn modelId="{5B07BE60-4DFB-474A-8ECC-BE3DA4A5CF04}" srcId="{AC7C2661-ADE4-4ADA-BB4E-D8150DE807CE}" destId="{CE1809B8-7469-4712-A657-8277E4A75F55}" srcOrd="0" destOrd="0" parTransId="{975B4304-044A-400C-8572-E0B339918A5B}" sibTransId="{D1BC8AA8-EC54-40A1-8905-329D63C6B672}"/>
    <dgm:cxn modelId="{27B2C26C-F484-4A5A-82A1-D3ACB6B9744C}" type="presOf" srcId="{12E5E192-2B7C-487A-9CEC-C9FAB1BC34C9}" destId="{D621D45F-29DA-4374-A937-269961803DD1}" srcOrd="0" destOrd="0" presId="urn:microsoft.com/office/officeart/2005/8/layout/hierarchy2"/>
    <dgm:cxn modelId="{C9FAD196-96E4-4FEC-AEEE-3651875CB745}" srcId="{D580C316-2EDC-4770-B611-B64EE868CB1B}" destId="{04862936-5574-43FF-875C-CAC0E85880EA}" srcOrd="1" destOrd="0" parTransId="{C0348680-0721-4749-A307-B16CB51292BD}" sibTransId="{49C0BEF1-B5F2-42AD-85C8-1033474AA548}"/>
    <dgm:cxn modelId="{9E6E62BE-E525-4D9D-954A-838F5D432ADF}" type="presOf" srcId="{ABFACBBB-6106-40F6-8EFA-BF3D0D726315}" destId="{D1B26D9C-6139-40E0-AAC7-2248874086E3}" srcOrd="1" destOrd="0" presId="urn:microsoft.com/office/officeart/2005/8/layout/hierarchy2"/>
    <dgm:cxn modelId="{5C05131E-1886-4CF2-BC86-0E3DD125297E}" srcId="{AB4E4956-D664-4A95-A778-FA757B177B3B}" destId="{76DBBF0B-FE64-47A9-B7DF-DEBFF002BCB4}" srcOrd="1" destOrd="0" parTransId="{A506DDE0-857B-4740-B4FE-DA447A03E732}" sibTransId="{9EAFD60B-4DC4-4156-8D08-5591778567A4}"/>
    <dgm:cxn modelId="{BD6DF61C-56DC-44DF-827D-56D14341B532}" type="presOf" srcId="{899B0590-A890-47D5-9F66-242B6FBEACD8}" destId="{CDB1CC30-FDD2-46B6-AE29-D9B3B3907FA7}" srcOrd="1" destOrd="0" presId="urn:microsoft.com/office/officeart/2005/8/layout/hierarchy2"/>
    <dgm:cxn modelId="{EA6443B1-B304-4F09-8A07-21F2460870DB}" type="presOf" srcId="{394A05BD-E266-4BC4-BE0D-29605B4C9560}" destId="{A9FD4AFE-DC2D-4182-B10B-1F6658D27F8C}" srcOrd="1" destOrd="0" presId="urn:microsoft.com/office/officeart/2005/8/layout/hierarchy2"/>
    <dgm:cxn modelId="{173DF572-7BE5-4272-95D9-D721D828EA15}" type="presOf" srcId="{76DBBF0B-FE64-47A9-B7DF-DEBFF002BCB4}" destId="{F17D4E50-E9A7-4D79-837B-1B2C9A91F2EB}" srcOrd="0" destOrd="0" presId="urn:microsoft.com/office/officeart/2005/8/layout/hierarchy2"/>
    <dgm:cxn modelId="{CDC97DC4-A4B8-4724-A6E8-FC5C68D9B80A}" type="presOf" srcId="{DBED6E72-2657-4FBC-B55A-878FB7B9C33C}" destId="{CC76C93E-796B-43AF-9752-D24E066A7D60}" srcOrd="1" destOrd="0" presId="urn:microsoft.com/office/officeart/2005/8/layout/hierarchy2"/>
    <dgm:cxn modelId="{75F634F1-2924-468A-9FD6-4C7054D113E3}" type="presOf" srcId="{37A2216C-9069-444A-A938-61D390014134}" destId="{03CCCFDE-2E77-46E6-955C-1FB943675BEB}" srcOrd="0" destOrd="0" presId="urn:microsoft.com/office/officeart/2005/8/layout/hierarchy2"/>
    <dgm:cxn modelId="{74982564-7513-44DD-BD18-7ABAE8EB0103}" srcId="{76DBBF0B-FE64-47A9-B7DF-DEBFF002BCB4}" destId="{BDADED1E-FDED-4A8D-A77B-86DB5498157B}" srcOrd="0" destOrd="0" parTransId="{187DF7E2-AEEA-4CAE-A5C7-87056EF59B9A}" sibTransId="{9CFB052E-5C87-4DB4-B410-C36DA984F4A0}"/>
    <dgm:cxn modelId="{37AD58D2-B0DF-44B5-A203-9E83356D40E8}" type="presOf" srcId="{680883CE-37F9-499F-AB4C-44BB31C7A92A}" destId="{4708451A-34BB-4966-ACC6-8288011BE66C}" srcOrd="1" destOrd="0" presId="urn:microsoft.com/office/officeart/2005/8/layout/hierarchy2"/>
    <dgm:cxn modelId="{C5747285-BC94-4EA6-9BC1-E1298B52D2C2}" type="presOf" srcId="{A506DDE0-857B-4740-B4FE-DA447A03E732}" destId="{972471AE-A244-4EB2-AF10-FAC8EDC6A410}" srcOrd="1" destOrd="0" presId="urn:microsoft.com/office/officeart/2005/8/layout/hierarchy2"/>
    <dgm:cxn modelId="{DA12B3C0-4BD6-49F2-99FC-7DA4668A22B7}" type="presOf" srcId="{F3CF8633-6CDC-483E-B6F4-BB27955610EB}" destId="{D3EA4395-484B-45C0-A267-2546B501AEB6}" srcOrd="0" destOrd="0" presId="urn:microsoft.com/office/officeart/2005/8/layout/hierarchy2"/>
    <dgm:cxn modelId="{79495F29-B81C-47DE-87A6-82A5B593AAD9}" srcId="{CE1809B8-7469-4712-A657-8277E4A75F55}" destId="{D580C316-2EDC-4770-B611-B64EE868CB1B}" srcOrd="0" destOrd="0" parTransId="{7FBE4407-FDC6-475B-B371-B38CFEEB6033}" sibTransId="{FA8EFC9F-2159-40AE-BBB7-0CFC4EF0E3F5}"/>
    <dgm:cxn modelId="{B85C783C-592D-4094-B241-9B615992DDFC}" type="presOf" srcId="{C0348680-0721-4749-A307-B16CB51292BD}" destId="{83B2DCBC-A445-4BD9-839A-153E6B598D7D}" srcOrd="0" destOrd="0" presId="urn:microsoft.com/office/officeart/2005/8/layout/hierarchy2"/>
    <dgm:cxn modelId="{83376BCD-524D-4D5C-9692-C2A759A6609F}" type="presOf" srcId="{DE07E36C-C223-4EF8-B893-5249F257D94E}" destId="{9F2AC163-CDAD-4338-B6B2-CF771AE37332}" srcOrd="0" destOrd="0" presId="urn:microsoft.com/office/officeart/2005/8/layout/hierarchy2"/>
    <dgm:cxn modelId="{1CC33E8D-36B8-487E-861B-CD94FB056D4E}" type="presOf" srcId="{F46DE7DD-C1D0-41C9-92F0-AAB5F2D34268}" destId="{E0178A8B-0E8F-4463-BA86-F030E1EA5373}" srcOrd="0" destOrd="0" presId="urn:microsoft.com/office/officeart/2005/8/layout/hierarchy2"/>
    <dgm:cxn modelId="{A8647F31-8C28-48D7-86B5-567B80DFBB7D}" type="presOf" srcId="{C0348680-0721-4749-A307-B16CB51292BD}" destId="{ABE1528A-11D5-486F-ADD9-ACA55E809FD0}" srcOrd="1" destOrd="0" presId="urn:microsoft.com/office/officeart/2005/8/layout/hierarchy2"/>
    <dgm:cxn modelId="{85BA4631-0BD3-4C3E-9010-B89C4C507EE5}" srcId="{44E03E43-73A0-4DCA-8745-B371514727BE}" destId="{F3CF8633-6CDC-483E-B6F4-BB27955610EB}" srcOrd="2" destOrd="0" parTransId="{ABFACBBB-6106-40F6-8EFA-BF3D0D726315}" sibTransId="{D6B2ACEA-BD4A-4EEF-9C13-931A2F65052E}"/>
    <dgm:cxn modelId="{96EC491E-620F-46FD-BF86-216DFC1CE25F}" type="presOf" srcId="{680883CE-37F9-499F-AB4C-44BB31C7A92A}" destId="{CBE8985F-E8FC-4798-89A3-043C78CCC3B0}" srcOrd="0" destOrd="0" presId="urn:microsoft.com/office/officeart/2005/8/layout/hierarchy2"/>
    <dgm:cxn modelId="{0F747FB0-B839-4DA5-9CFC-8DBD92165324}" type="presOf" srcId="{D6299AC8-A08F-41EA-8C97-B03CB190A7BE}" destId="{7DA0511C-B997-4F85-95D1-97239C0DB87C}" srcOrd="0" destOrd="0" presId="urn:microsoft.com/office/officeart/2005/8/layout/hierarchy2"/>
    <dgm:cxn modelId="{98EF0B34-65C6-45BA-9886-E3579F822867}" type="presOf" srcId="{12E5E192-2B7C-487A-9CEC-C9FAB1BC34C9}" destId="{696AD4D6-B0F0-46A1-BA24-BED1B5329C29}" srcOrd="1" destOrd="0" presId="urn:microsoft.com/office/officeart/2005/8/layout/hierarchy2"/>
    <dgm:cxn modelId="{6C2D4CB0-D7D0-413B-9950-58010CF3CD6D}" srcId="{CE1809B8-7469-4712-A657-8277E4A75F55}" destId="{AB4E4956-D664-4A95-A778-FA757B177B3B}" srcOrd="2" destOrd="0" parTransId="{7B530018-55FC-4AB4-A017-EBD248CE9979}" sibTransId="{ED6E220F-94FC-491E-8CBF-85888CF648EF}"/>
    <dgm:cxn modelId="{43F89CE4-B5CE-4B95-A65E-A6780F05AA97}" srcId="{44E03E43-73A0-4DCA-8745-B371514727BE}" destId="{043097BC-243C-4859-94CB-E0569298D55F}" srcOrd="0" destOrd="0" parTransId="{899B0590-A890-47D5-9F66-242B6FBEACD8}" sibTransId="{FCF491F1-F653-41A8-83AD-E5F498741A95}"/>
    <dgm:cxn modelId="{DA8A2746-1209-4033-A5E4-D1F273C96E2A}" type="presOf" srcId="{37A2216C-9069-444A-A938-61D390014134}" destId="{5F2E1A38-EE96-4859-B627-1EE32F76D3D7}" srcOrd="1" destOrd="0" presId="urn:microsoft.com/office/officeart/2005/8/layout/hierarchy2"/>
    <dgm:cxn modelId="{218FC2CC-79DC-4E8E-8EF7-9B85E1E54FA4}" type="presOf" srcId="{E161A355-A047-4A87-B76B-A3E9E037F807}" destId="{048FE88C-3CC5-4BFE-BCBC-AEEF8020D137}" srcOrd="0" destOrd="0" presId="urn:microsoft.com/office/officeart/2005/8/layout/hierarchy2"/>
    <dgm:cxn modelId="{A19E5E4F-8CBD-445A-A673-C5B754941106}" type="presOf" srcId="{31ACBEB7-9DF0-4547-BC69-2B045E1FE497}" destId="{B1366618-0D6E-4FF4-87C2-A3BC6FAD5DE9}" srcOrd="1" destOrd="0" presId="urn:microsoft.com/office/officeart/2005/8/layout/hierarchy2"/>
    <dgm:cxn modelId="{837B0114-6C62-402E-B91C-BB246F9D9BCA}" type="presOf" srcId="{2BC3A45A-ADCD-4013-AA71-5441B59BB796}" destId="{1625E987-92AE-4B8D-A411-763D4CAC3E8B}" srcOrd="0" destOrd="0" presId="urn:microsoft.com/office/officeart/2005/8/layout/hierarchy2"/>
    <dgm:cxn modelId="{DB0C6FEF-85C8-45D4-A2EB-D6EAE28935FF}" type="presOf" srcId="{DE07E36C-C223-4EF8-B893-5249F257D94E}" destId="{9E514821-08B2-426D-81D5-45E365946E6B}" srcOrd="1" destOrd="0" presId="urn:microsoft.com/office/officeart/2005/8/layout/hierarchy2"/>
    <dgm:cxn modelId="{A1292730-D1B8-4049-87DB-8A4F58AA4259}" type="presOf" srcId="{394A05BD-E266-4BC4-BE0D-29605B4C9560}" destId="{DC73B8C2-DF95-4213-8749-845892B9296D}" srcOrd="0" destOrd="0" presId="urn:microsoft.com/office/officeart/2005/8/layout/hierarchy2"/>
    <dgm:cxn modelId="{89AED666-7BEC-46AF-A0F0-87530ACF92D4}" type="presOf" srcId="{A2F8263A-A381-4298-90AD-B7D72A4570A7}" destId="{9EA500CC-4758-4AD5-BF71-4A9EC41E02DB}" srcOrd="0" destOrd="0" presId="urn:microsoft.com/office/officeart/2005/8/layout/hierarchy2"/>
    <dgm:cxn modelId="{0C62EDF1-2C82-48FC-8FB4-249BC96834C7}" type="presOf" srcId="{7FBE4407-FDC6-475B-B371-B38CFEEB6033}" destId="{27E96541-B364-4200-B4BE-B6BB4BF577EC}" srcOrd="1" destOrd="0" presId="urn:microsoft.com/office/officeart/2005/8/layout/hierarchy2"/>
    <dgm:cxn modelId="{8A8B7EA8-9CF2-4643-8C49-F7CFA1A2B67E}" type="presOf" srcId="{1D70B408-C5B0-4E7C-9159-87D7015089A9}" destId="{CD9A2D91-0FB5-4581-BED3-E32B40F06B0D}" srcOrd="1" destOrd="0" presId="urn:microsoft.com/office/officeart/2005/8/layout/hierarchy2"/>
    <dgm:cxn modelId="{AE5650DD-8AAE-4645-BEBD-864B00E04CFE}" type="presOf" srcId="{9445D5B9-26A2-44BD-8637-F53EA4BD0C71}" destId="{C25FF707-B78B-4427-BA8C-0A4E2E117A81}" srcOrd="0" destOrd="0" presId="urn:microsoft.com/office/officeart/2005/8/layout/hierarchy2"/>
    <dgm:cxn modelId="{8F4E0835-1039-423F-8D27-81FF35BD3780}" type="presOf" srcId="{AA4236D2-C08D-46F7-BB67-18FC1ABA6C26}" destId="{AEE32A08-F641-48FC-9365-E841DD257F52}" srcOrd="0" destOrd="0" presId="urn:microsoft.com/office/officeart/2005/8/layout/hierarchy2"/>
    <dgm:cxn modelId="{D732E96A-C459-47E6-BB5C-D39D2BAC9B90}" srcId="{D6299AC8-A08F-41EA-8C97-B03CB190A7BE}" destId="{E161A355-A047-4A87-B76B-A3E9E037F807}" srcOrd="1" destOrd="0" parTransId="{1D70B408-C5B0-4E7C-9159-87D7015089A9}" sibTransId="{215FE506-F8F3-496F-8729-E02B4435F46F}"/>
    <dgm:cxn modelId="{68260D86-2BBC-412A-812B-57B427118905}" type="presOf" srcId="{899B0590-A890-47D5-9F66-242B6FBEACD8}" destId="{F688E6BC-C589-48A2-BCDF-02BD04FE620D}" srcOrd="0" destOrd="0" presId="urn:microsoft.com/office/officeart/2005/8/layout/hierarchy2"/>
    <dgm:cxn modelId="{E9FDEC33-ACE2-45CB-8968-20F75F9903B6}" type="presOf" srcId="{AFBC6221-1866-4F63-A31B-0CF94E98B222}" destId="{30790009-B624-4A3C-A4CC-C4DC43E860BD}" srcOrd="0" destOrd="0" presId="urn:microsoft.com/office/officeart/2005/8/layout/hierarchy2"/>
    <dgm:cxn modelId="{738EF8DF-8B33-476C-BBC4-584104B253D7}" type="presOf" srcId="{043097BC-243C-4859-94CB-E0569298D55F}" destId="{B61BC7ED-8A28-4E2F-A615-B67771BA8808}" srcOrd="0" destOrd="0" presId="urn:microsoft.com/office/officeart/2005/8/layout/hierarchy2"/>
    <dgm:cxn modelId="{5066E3D0-8C39-4352-99B5-76E9227DAD21}" srcId="{AFBC6221-1866-4F63-A31B-0CF94E98B222}" destId="{2BC3A45A-ADCD-4013-AA71-5441B59BB796}" srcOrd="0" destOrd="0" parTransId="{12E5E192-2B7C-487A-9CEC-C9FAB1BC34C9}" sibTransId="{AD9DF23A-B6CC-459E-8D14-D9F957948010}"/>
    <dgm:cxn modelId="{C50257CB-A816-47F4-91F5-35CF0A5D74B5}" type="presOf" srcId="{187DF7E2-AEEA-4CAE-A5C7-87056EF59B9A}" destId="{8EC6561E-38A2-4ED5-B9D6-5E23DEF4D3D7}" srcOrd="0" destOrd="0" presId="urn:microsoft.com/office/officeart/2005/8/layout/hierarchy2"/>
    <dgm:cxn modelId="{4126414F-E24B-469A-831E-6FB79F06787D}" type="presOf" srcId="{9F376FE3-5370-43D0-ABE4-C39ADCCB1939}" destId="{D1A7C9BB-3B80-455F-988E-FC1014B0DD91}" srcOrd="0" destOrd="0" presId="urn:microsoft.com/office/officeart/2005/8/layout/hierarchy2"/>
    <dgm:cxn modelId="{B58795E4-9BF3-45D4-A7A0-765AF882E605}" type="presOf" srcId="{04862936-5574-43FF-875C-CAC0E85880EA}" destId="{5C471453-A673-48AF-8A45-34116E1ADBB4}" srcOrd="0" destOrd="0" presId="urn:microsoft.com/office/officeart/2005/8/layout/hierarchy2"/>
    <dgm:cxn modelId="{86C3D44F-953C-4106-B42C-745B8C670CE9}" type="presOf" srcId="{9F376FE3-5370-43D0-ABE4-C39ADCCB1939}" destId="{389BD9F6-474C-4AA8-AE30-C826206F7D14}" srcOrd="1" destOrd="0" presId="urn:microsoft.com/office/officeart/2005/8/layout/hierarchy2"/>
    <dgm:cxn modelId="{371A09E5-47A3-461C-A8B9-0533E3980E4A}" srcId="{CE1809B8-7469-4712-A657-8277E4A75F55}" destId="{44E03E43-73A0-4DCA-8745-B371514727BE}" srcOrd="3" destOrd="0" parTransId="{AA4236D2-C08D-46F7-BB67-18FC1ABA6C26}" sibTransId="{2DE8DAD8-BA2C-4943-885D-74DA8DD16C01}"/>
    <dgm:cxn modelId="{59C42D4B-88F9-42D3-9F5B-0310546EB992}" srcId="{AFBC6221-1866-4F63-A31B-0CF94E98B222}" destId="{7CB88374-FA81-4004-B784-7E516715022B}" srcOrd="3" destOrd="0" parTransId="{CFB46782-3FC9-4A45-9FBB-01818FE1E927}" sibTransId="{F9244DF7-AED2-4BBF-A6BB-FF735A3F02E7}"/>
    <dgm:cxn modelId="{55733D04-43F8-495B-9517-DA9F7B71C2B4}" srcId="{AFBC6221-1866-4F63-A31B-0CF94E98B222}" destId="{049872D1-4592-4E44-9F0F-84B942621157}" srcOrd="2" destOrd="0" parTransId="{A2F8263A-A381-4298-90AD-B7D72A4570A7}" sibTransId="{B8AB0197-E7AD-43C9-8B1F-60C7D197754D}"/>
    <dgm:cxn modelId="{474262AE-EB76-463E-9C24-F1712A78BEC8}" type="presOf" srcId="{AC7C2661-ADE4-4ADA-BB4E-D8150DE807CE}" destId="{90D98EF6-2BD9-4DCC-8698-265FFCAA4FD9}" srcOrd="0" destOrd="0" presId="urn:microsoft.com/office/officeart/2005/8/layout/hierarchy2"/>
    <dgm:cxn modelId="{05C88796-CAC9-41A6-A6CE-60660D791CAA}" type="presOf" srcId="{AA4236D2-C08D-46F7-BB67-18FC1ABA6C26}" destId="{3384A2AD-1E21-4759-A057-0F36019E32EA}" srcOrd="1" destOrd="0" presId="urn:microsoft.com/office/officeart/2005/8/layout/hierarchy2"/>
    <dgm:cxn modelId="{376BA552-6352-4E46-8597-3006E63A3CD1}" type="presOf" srcId="{7B530018-55FC-4AB4-A017-EBD248CE9979}" destId="{248F1821-ED37-45D5-A6FC-93ABC0F8F323}" srcOrd="0" destOrd="0" presId="urn:microsoft.com/office/officeart/2005/8/layout/hierarchy2"/>
    <dgm:cxn modelId="{F123AEE0-E2BF-4595-B060-69DEBE88C5B1}" srcId="{D580C316-2EDC-4770-B611-B64EE868CB1B}" destId="{58817435-E3DE-4D49-9A6A-C9EB61BA4FD4}" srcOrd="0" destOrd="0" parTransId="{DE07E36C-C223-4EF8-B893-5249F257D94E}" sibTransId="{14DE4AB6-170C-446F-8653-85901F16B7D4}"/>
    <dgm:cxn modelId="{2C6CDEC4-8BE8-499B-AFAA-8B9CBE890C87}" type="presOf" srcId="{58817435-E3DE-4D49-9A6A-C9EB61BA4FD4}" destId="{EE8280A9-953B-4473-B526-23CF29C1B822}" srcOrd="0" destOrd="0" presId="urn:microsoft.com/office/officeart/2005/8/layout/hierarchy2"/>
    <dgm:cxn modelId="{5AC8D1FF-5418-46CB-B32F-3C1392BB28BE}" srcId="{D6299AC8-A08F-41EA-8C97-B03CB190A7BE}" destId="{D6C16AAE-1A49-40DE-80F4-7E73161E5BA2}" srcOrd="0" destOrd="0" parTransId="{9F376FE3-5370-43D0-ABE4-C39ADCCB1939}" sibTransId="{88937A74-8D07-4B10-B3E3-CA36E74C174E}"/>
    <dgm:cxn modelId="{F873FBC5-F3B1-4D2B-B6CC-2B069D6DA191}" type="presParOf" srcId="{90D98EF6-2BD9-4DCC-8698-265FFCAA4FD9}" destId="{3B0C6690-CA23-4E52-BF96-38A8849FD2AF}" srcOrd="0" destOrd="0" presId="urn:microsoft.com/office/officeart/2005/8/layout/hierarchy2"/>
    <dgm:cxn modelId="{EBCCED8C-CA07-40A4-8BCA-D5F867F03FE9}" type="presParOf" srcId="{3B0C6690-CA23-4E52-BF96-38A8849FD2AF}" destId="{A2BCBAD1-8ADF-4505-A3CD-A04222241E1E}" srcOrd="0" destOrd="0" presId="urn:microsoft.com/office/officeart/2005/8/layout/hierarchy2"/>
    <dgm:cxn modelId="{B44CFB5F-003F-46A0-AF25-BFAE71287795}" type="presParOf" srcId="{3B0C6690-CA23-4E52-BF96-38A8849FD2AF}" destId="{6869DE1B-2E5E-4B36-8142-2F797E7A2C6C}" srcOrd="1" destOrd="0" presId="urn:microsoft.com/office/officeart/2005/8/layout/hierarchy2"/>
    <dgm:cxn modelId="{5CB1202D-657F-4D6F-ABBC-F49F41900273}" type="presParOf" srcId="{6869DE1B-2E5E-4B36-8142-2F797E7A2C6C}" destId="{144B233D-4AF7-4D39-B188-E0F062919917}" srcOrd="0" destOrd="0" presId="urn:microsoft.com/office/officeart/2005/8/layout/hierarchy2"/>
    <dgm:cxn modelId="{1C9FFB61-BE0B-4BAD-9E66-EB5B5C726B47}" type="presParOf" srcId="{144B233D-4AF7-4D39-B188-E0F062919917}" destId="{27E96541-B364-4200-B4BE-B6BB4BF577EC}" srcOrd="0" destOrd="0" presId="urn:microsoft.com/office/officeart/2005/8/layout/hierarchy2"/>
    <dgm:cxn modelId="{E14DC411-2B0E-495D-9835-AE04E0FC8A25}" type="presParOf" srcId="{6869DE1B-2E5E-4B36-8142-2F797E7A2C6C}" destId="{6C6C75E7-3251-4351-887E-DC175EC5ADF2}" srcOrd="1" destOrd="0" presId="urn:microsoft.com/office/officeart/2005/8/layout/hierarchy2"/>
    <dgm:cxn modelId="{3FEA7C6E-A463-4F63-8A53-79D036E9ECED}" type="presParOf" srcId="{6C6C75E7-3251-4351-887E-DC175EC5ADF2}" destId="{FE12C3B8-8964-4ACF-A63F-5DB5DA5C9CBD}" srcOrd="0" destOrd="0" presId="urn:microsoft.com/office/officeart/2005/8/layout/hierarchy2"/>
    <dgm:cxn modelId="{5DD839CB-5EC3-4C7B-A7E9-BDDAEAA74940}" type="presParOf" srcId="{6C6C75E7-3251-4351-887E-DC175EC5ADF2}" destId="{4E5A92DD-B4E7-48B8-9957-FF34DA036C90}" srcOrd="1" destOrd="0" presId="urn:microsoft.com/office/officeart/2005/8/layout/hierarchy2"/>
    <dgm:cxn modelId="{528DD7A6-09B3-4B7E-9CEE-F44143368AC6}" type="presParOf" srcId="{4E5A92DD-B4E7-48B8-9957-FF34DA036C90}" destId="{9F2AC163-CDAD-4338-B6B2-CF771AE37332}" srcOrd="0" destOrd="0" presId="urn:microsoft.com/office/officeart/2005/8/layout/hierarchy2"/>
    <dgm:cxn modelId="{503ACBF3-4726-4DA1-9DF6-C2BEAC73083F}" type="presParOf" srcId="{9F2AC163-CDAD-4338-B6B2-CF771AE37332}" destId="{9E514821-08B2-426D-81D5-45E365946E6B}" srcOrd="0" destOrd="0" presId="urn:microsoft.com/office/officeart/2005/8/layout/hierarchy2"/>
    <dgm:cxn modelId="{D5527C0F-A65A-4545-A555-49FD6CD094A9}" type="presParOf" srcId="{4E5A92DD-B4E7-48B8-9957-FF34DA036C90}" destId="{2162C8B2-3E06-468C-8AD0-0992EA839A28}" srcOrd="1" destOrd="0" presId="urn:microsoft.com/office/officeart/2005/8/layout/hierarchy2"/>
    <dgm:cxn modelId="{25A1713D-A0C4-4F01-847E-01D1E9164BD5}" type="presParOf" srcId="{2162C8B2-3E06-468C-8AD0-0992EA839A28}" destId="{EE8280A9-953B-4473-B526-23CF29C1B822}" srcOrd="0" destOrd="0" presId="urn:microsoft.com/office/officeart/2005/8/layout/hierarchy2"/>
    <dgm:cxn modelId="{E355A399-CEA6-4ABF-B3FA-9E178E37C723}" type="presParOf" srcId="{2162C8B2-3E06-468C-8AD0-0992EA839A28}" destId="{429C04EB-C44C-4D3A-955F-DE589B4DCAEC}" srcOrd="1" destOrd="0" presId="urn:microsoft.com/office/officeart/2005/8/layout/hierarchy2"/>
    <dgm:cxn modelId="{6389F924-2125-4342-BF97-B76AC1A1633D}" type="presParOf" srcId="{4E5A92DD-B4E7-48B8-9957-FF34DA036C90}" destId="{83B2DCBC-A445-4BD9-839A-153E6B598D7D}" srcOrd="2" destOrd="0" presId="urn:microsoft.com/office/officeart/2005/8/layout/hierarchy2"/>
    <dgm:cxn modelId="{CC83624F-E6B9-40ED-80D3-F42686CF91C4}" type="presParOf" srcId="{83B2DCBC-A445-4BD9-839A-153E6B598D7D}" destId="{ABE1528A-11D5-486F-ADD9-ACA55E809FD0}" srcOrd="0" destOrd="0" presId="urn:microsoft.com/office/officeart/2005/8/layout/hierarchy2"/>
    <dgm:cxn modelId="{9E87C769-FF5F-46AC-B057-7949B6255A2A}" type="presParOf" srcId="{4E5A92DD-B4E7-48B8-9957-FF34DA036C90}" destId="{30A21D52-A17E-4596-870F-F91180782B09}" srcOrd="3" destOrd="0" presId="urn:microsoft.com/office/officeart/2005/8/layout/hierarchy2"/>
    <dgm:cxn modelId="{73FE8191-D05B-4E2D-B85C-3ECC355DDF63}" type="presParOf" srcId="{30A21D52-A17E-4596-870F-F91180782B09}" destId="{5C471453-A673-48AF-8A45-34116E1ADBB4}" srcOrd="0" destOrd="0" presId="urn:microsoft.com/office/officeart/2005/8/layout/hierarchy2"/>
    <dgm:cxn modelId="{78C01406-6413-48F1-AD7E-27F923E278D1}" type="presParOf" srcId="{30A21D52-A17E-4596-870F-F91180782B09}" destId="{697E443A-0745-4C74-B60F-FA6EA1E9710F}" srcOrd="1" destOrd="0" presId="urn:microsoft.com/office/officeart/2005/8/layout/hierarchy2"/>
    <dgm:cxn modelId="{EDE92735-EA9D-40E7-8899-538BC5126898}" type="presParOf" srcId="{6869DE1B-2E5E-4B36-8142-2F797E7A2C6C}" destId="{DC73B8C2-DF95-4213-8749-845892B9296D}" srcOrd="2" destOrd="0" presId="urn:microsoft.com/office/officeart/2005/8/layout/hierarchy2"/>
    <dgm:cxn modelId="{530E2BA9-AA28-47F8-A3FE-442C6D814E7D}" type="presParOf" srcId="{DC73B8C2-DF95-4213-8749-845892B9296D}" destId="{A9FD4AFE-DC2D-4182-B10B-1F6658D27F8C}" srcOrd="0" destOrd="0" presId="urn:microsoft.com/office/officeart/2005/8/layout/hierarchy2"/>
    <dgm:cxn modelId="{32B52340-A90D-4936-ACD8-3AACEA471599}" type="presParOf" srcId="{6869DE1B-2E5E-4B36-8142-2F797E7A2C6C}" destId="{6B79ECB4-18FC-4219-8FA0-6CE6EB37F1E1}" srcOrd="3" destOrd="0" presId="urn:microsoft.com/office/officeart/2005/8/layout/hierarchy2"/>
    <dgm:cxn modelId="{AA7EDE77-2155-4DCE-937F-64D71FD4D752}" type="presParOf" srcId="{6B79ECB4-18FC-4219-8FA0-6CE6EB37F1E1}" destId="{7DA0511C-B997-4F85-95D1-97239C0DB87C}" srcOrd="0" destOrd="0" presId="urn:microsoft.com/office/officeart/2005/8/layout/hierarchy2"/>
    <dgm:cxn modelId="{7D43222D-28DF-485E-9E51-1071225AD50B}" type="presParOf" srcId="{6B79ECB4-18FC-4219-8FA0-6CE6EB37F1E1}" destId="{208D4F8E-AAC3-468B-8C60-F3903389A57F}" srcOrd="1" destOrd="0" presId="urn:microsoft.com/office/officeart/2005/8/layout/hierarchy2"/>
    <dgm:cxn modelId="{539BB31D-474A-4F3F-8047-940DE108D5B4}" type="presParOf" srcId="{208D4F8E-AAC3-468B-8C60-F3903389A57F}" destId="{D1A7C9BB-3B80-455F-988E-FC1014B0DD91}" srcOrd="0" destOrd="0" presId="urn:microsoft.com/office/officeart/2005/8/layout/hierarchy2"/>
    <dgm:cxn modelId="{269DDDAC-33E6-4763-8D72-7D6A3EBA78AD}" type="presParOf" srcId="{D1A7C9BB-3B80-455F-988E-FC1014B0DD91}" destId="{389BD9F6-474C-4AA8-AE30-C826206F7D14}" srcOrd="0" destOrd="0" presId="urn:microsoft.com/office/officeart/2005/8/layout/hierarchy2"/>
    <dgm:cxn modelId="{65DEDFE1-D47E-4012-BE9C-5D7EF625481D}" type="presParOf" srcId="{208D4F8E-AAC3-468B-8C60-F3903389A57F}" destId="{F3BB3623-5824-450B-872B-6E9943E98928}" srcOrd="1" destOrd="0" presId="urn:microsoft.com/office/officeart/2005/8/layout/hierarchy2"/>
    <dgm:cxn modelId="{4531D1ED-ECBC-4859-877B-DDDBB222AFCA}" type="presParOf" srcId="{F3BB3623-5824-450B-872B-6E9943E98928}" destId="{FD5F77D0-E048-4D10-BEF0-6E0578D7F111}" srcOrd="0" destOrd="0" presId="urn:microsoft.com/office/officeart/2005/8/layout/hierarchy2"/>
    <dgm:cxn modelId="{DF6A7751-11D6-426C-8658-E24415E173A9}" type="presParOf" srcId="{F3BB3623-5824-450B-872B-6E9943E98928}" destId="{0A18B460-7246-4311-A0D8-1C3F9FBF3149}" srcOrd="1" destOrd="0" presId="urn:microsoft.com/office/officeart/2005/8/layout/hierarchy2"/>
    <dgm:cxn modelId="{E0061CA6-BBB5-4400-B88C-9666B91B9ED1}" type="presParOf" srcId="{208D4F8E-AAC3-468B-8C60-F3903389A57F}" destId="{E1535BEF-6D45-42D4-837A-FD2B622714FD}" srcOrd="2" destOrd="0" presId="urn:microsoft.com/office/officeart/2005/8/layout/hierarchy2"/>
    <dgm:cxn modelId="{5DE894D0-EC41-470F-92E1-DDF605392985}" type="presParOf" srcId="{E1535BEF-6D45-42D4-837A-FD2B622714FD}" destId="{CD9A2D91-0FB5-4581-BED3-E32B40F06B0D}" srcOrd="0" destOrd="0" presId="urn:microsoft.com/office/officeart/2005/8/layout/hierarchy2"/>
    <dgm:cxn modelId="{16EA8319-D1CE-47A0-85AA-84F32C49FD31}" type="presParOf" srcId="{208D4F8E-AAC3-468B-8C60-F3903389A57F}" destId="{432C42DA-FDBD-41E9-8D2C-63A11755ECA7}" srcOrd="3" destOrd="0" presId="urn:microsoft.com/office/officeart/2005/8/layout/hierarchy2"/>
    <dgm:cxn modelId="{2840E960-633B-4D39-A084-26ABEFF1FD23}" type="presParOf" srcId="{432C42DA-FDBD-41E9-8D2C-63A11755ECA7}" destId="{048FE88C-3CC5-4BFE-BCBC-AEEF8020D137}" srcOrd="0" destOrd="0" presId="urn:microsoft.com/office/officeart/2005/8/layout/hierarchy2"/>
    <dgm:cxn modelId="{699C8F31-1C8C-4550-A675-5006315AB5E1}" type="presParOf" srcId="{432C42DA-FDBD-41E9-8D2C-63A11755ECA7}" destId="{4D60B05F-D110-4B3C-8BC6-537B9A80EF82}" srcOrd="1" destOrd="0" presId="urn:microsoft.com/office/officeart/2005/8/layout/hierarchy2"/>
    <dgm:cxn modelId="{1BA24419-B9B0-4092-B7E1-872DA6EC9699}" type="presParOf" srcId="{6869DE1B-2E5E-4B36-8142-2F797E7A2C6C}" destId="{248F1821-ED37-45D5-A6FC-93ABC0F8F323}" srcOrd="4" destOrd="0" presId="urn:microsoft.com/office/officeart/2005/8/layout/hierarchy2"/>
    <dgm:cxn modelId="{43F39766-055C-49E3-9528-65502E3D97F3}" type="presParOf" srcId="{248F1821-ED37-45D5-A6FC-93ABC0F8F323}" destId="{6DF49717-242E-44B9-A97B-F8FB402476E9}" srcOrd="0" destOrd="0" presId="urn:microsoft.com/office/officeart/2005/8/layout/hierarchy2"/>
    <dgm:cxn modelId="{F7C00FBD-2DE9-48D1-B211-D67ED1540273}" type="presParOf" srcId="{6869DE1B-2E5E-4B36-8142-2F797E7A2C6C}" destId="{0DF47ADA-901D-4E7C-A09D-58C45E40FD87}" srcOrd="5" destOrd="0" presId="urn:microsoft.com/office/officeart/2005/8/layout/hierarchy2"/>
    <dgm:cxn modelId="{6FEC325B-4327-4381-B83F-D18DEB238097}" type="presParOf" srcId="{0DF47ADA-901D-4E7C-A09D-58C45E40FD87}" destId="{B6F9DF4C-186C-4716-BAAC-F0968C9A9F35}" srcOrd="0" destOrd="0" presId="urn:microsoft.com/office/officeart/2005/8/layout/hierarchy2"/>
    <dgm:cxn modelId="{94173BC4-EA3C-4AA5-90BF-4FE308493E34}" type="presParOf" srcId="{0DF47ADA-901D-4E7C-A09D-58C45E40FD87}" destId="{CEC58A80-6042-48B6-8A24-ECB2A17E7925}" srcOrd="1" destOrd="0" presId="urn:microsoft.com/office/officeart/2005/8/layout/hierarchy2"/>
    <dgm:cxn modelId="{2D3BAB2E-85A9-4532-B50C-99A0169A334F}" type="presParOf" srcId="{CEC58A80-6042-48B6-8A24-ECB2A17E7925}" destId="{CBE8985F-E8FC-4798-89A3-043C78CCC3B0}" srcOrd="0" destOrd="0" presId="urn:microsoft.com/office/officeart/2005/8/layout/hierarchy2"/>
    <dgm:cxn modelId="{5CCFE702-F5AA-4014-AE1C-CC6B10A0A832}" type="presParOf" srcId="{CBE8985F-E8FC-4798-89A3-043C78CCC3B0}" destId="{4708451A-34BB-4966-ACC6-8288011BE66C}" srcOrd="0" destOrd="0" presId="urn:microsoft.com/office/officeart/2005/8/layout/hierarchy2"/>
    <dgm:cxn modelId="{C59C09F4-B6FF-4AB8-9E27-30D4746905F8}" type="presParOf" srcId="{CEC58A80-6042-48B6-8A24-ECB2A17E7925}" destId="{5BD26C8C-31E3-4F3F-989C-00C1E70F98B6}" srcOrd="1" destOrd="0" presId="urn:microsoft.com/office/officeart/2005/8/layout/hierarchy2"/>
    <dgm:cxn modelId="{255DF330-9B3F-432B-831C-0B2371DD0C71}" type="presParOf" srcId="{5BD26C8C-31E3-4F3F-989C-00C1E70F98B6}" destId="{C25FF707-B78B-4427-BA8C-0A4E2E117A81}" srcOrd="0" destOrd="0" presId="urn:microsoft.com/office/officeart/2005/8/layout/hierarchy2"/>
    <dgm:cxn modelId="{CB23DCDA-B2BC-4DD8-BB61-7F22A6462A7D}" type="presParOf" srcId="{5BD26C8C-31E3-4F3F-989C-00C1E70F98B6}" destId="{48E53DFF-8CC2-4441-A637-026692DBF7C4}" srcOrd="1" destOrd="0" presId="urn:microsoft.com/office/officeart/2005/8/layout/hierarchy2"/>
    <dgm:cxn modelId="{36C2F3F5-3D61-4983-AAAE-3A762AA27634}" type="presParOf" srcId="{CEC58A80-6042-48B6-8A24-ECB2A17E7925}" destId="{CB9C3C80-359E-4EF4-BAA3-97937AB7181E}" srcOrd="2" destOrd="0" presId="urn:microsoft.com/office/officeart/2005/8/layout/hierarchy2"/>
    <dgm:cxn modelId="{611C4EAF-8DF2-4AE3-BF61-40B8F2E7C722}" type="presParOf" srcId="{CB9C3C80-359E-4EF4-BAA3-97937AB7181E}" destId="{972471AE-A244-4EB2-AF10-FAC8EDC6A410}" srcOrd="0" destOrd="0" presId="urn:microsoft.com/office/officeart/2005/8/layout/hierarchy2"/>
    <dgm:cxn modelId="{103B3EB6-2583-471B-B7F6-696362C63A90}" type="presParOf" srcId="{CEC58A80-6042-48B6-8A24-ECB2A17E7925}" destId="{DC8C8C62-7EF2-4314-82FF-58FFF12A469E}" srcOrd="3" destOrd="0" presId="urn:microsoft.com/office/officeart/2005/8/layout/hierarchy2"/>
    <dgm:cxn modelId="{8185C208-4170-4DB8-BC5E-048BD3DD1AD6}" type="presParOf" srcId="{DC8C8C62-7EF2-4314-82FF-58FFF12A469E}" destId="{F17D4E50-E9A7-4D79-837B-1B2C9A91F2EB}" srcOrd="0" destOrd="0" presId="urn:microsoft.com/office/officeart/2005/8/layout/hierarchy2"/>
    <dgm:cxn modelId="{C2DCB2D6-43AF-4B67-87F8-91C10428B61C}" type="presParOf" srcId="{DC8C8C62-7EF2-4314-82FF-58FFF12A469E}" destId="{69F6B6B7-F282-4E1B-BFCB-B4A0B91558DD}" srcOrd="1" destOrd="0" presId="urn:microsoft.com/office/officeart/2005/8/layout/hierarchy2"/>
    <dgm:cxn modelId="{B0EEB3A5-767C-40FE-9B58-05D4A50E784B}" type="presParOf" srcId="{69F6B6B7-F282-4E1B-BFCB-B4A0B91558DD}" destId="{8EC6561E-38A2-4ED5-B9D6-5E23DEF4D3D7}" srcOrd="0" destOrd="0" presId="urn:microsoft.com/office/officeart/2005/8/layout/hierarchy2"/>
    <dgm:cxn modelId="{37734DF3-E7BE-4B6F-8F87-826421989154}" type="presParOf" srcId="{8EC6561E-38A2-4ED5-B9D6-5E23DEF4D3D7}" destId="{428F4267-3019-477C-8BF2-264427525CD7}" srcOrd="0" destOrd="0" presId="urn:microsoft.com/office/officeart/2005/8/layout/hierarchy2"/>
    <dgm:cxn modelId="{2630BAED-71AF-4B5F-8981-D1AFA2FC2289}" type="presParOf" srcId="{69F6B6B7-F282-4E1B-BFCB-B4A0B91558DD}" destId="{C9ABFE89-30B0-48CA-A110-43008CE0C8C1}" srcOrd="1" destOrd="0" presId="urn:microsoft.com/office/officeart/2005/8/layout/hierarchy2"/>
    <dgm:cxn modelId="{D9ED6326-D74A-44B6-994A-1B89C1B327F5}" type="presParOf" srcId="{C9ABFE89-30B0-48CA-A110-43008CE0C8C1}" destId="{58E68DF5-66FD-4140-8812-AB47855C9F43}" srcOrd="0" destOrd="0" presId="urn:microsoft.com/office/officeart/2005/8/layout/hierarchy2"/>
    <dgm:cxn modelId="{4512EB12-DD69-4E3E-8E0A-B82205E245D4}" type="presParOf" srcId="{C9ABFE89-30B0-48CA-A110-43008CE0C8C1}" destId="{4CD82DC9-8D34-492F-8EF2-B2B4A2781C8F}" srcOrd="1" destOrd="0" presId="urn:microsoft.com/office/officeart/2005/8/layout/hierarchy2"/>
    <dgm:cxn modelId="{CF2F0232-3CE5-4EB6-A9F4-648A7980801B}" type="presParOf" srcId="{6869DE1B-2E5E-4B36-8142-2F797E7A2C6C}" destId="{AEE32A08-F641-48FC-9365-E841DD257F52}" srcOrd="6" destOrd="0" presId="urn:microsoft.com/office/officeart/2005/8/layout/hierarchy2"/>
    <dgm:cxn modelId="{0EFFE6A0-BCE5-49E3-853D-2992B2CA1781}" type="presParOf" srcId="{AEE32A08-F641-48FC-9365-E841DD257F52}" destId="{3384A2AD-1E21-4759-A057-0F36019E32EA}" srcOrd="0" destOrd="0" presId="urn:microsoft.com/office/officeart/2005/8/layout/hierarchy2"/>
    <dgm:cxn modelId="{0884627C-C597-4593-8D86-B40FBB1A5FCE}" type="presParOf" srcId="{6869DE1B-2E5E-4B36-8142-2F797E7A2C6C}" destId="{D520186B-B62A-4093-9F48-8AA3D9C4F717}" srcOrd="7" destOrd="0" presId="urn:microsoft.com/office/officeart/2005/8/layout/hierarchy2"/>
    <dgm:cxn modelId="{833C1923-529B-4FAF-9B68-FBA34CB0B669}" type="presParOf" srcId="{D520186B-B62A-4093-9F48-8AA3D9C4F717}" destId="{3DA52934-4ACB-4D24-966B-81FA495D3845}" srcOrd="0" destOrd="0" presId="urn:microsoft.com/office/officeart/2005/8/layout/hierarchy2"/>
    <dgm:cxn modelId="{58AC747B-0E4B-4810-9970-703FEDEAB64D}" type="presParOf" srcId="{D520186B-B62A-4093-9F48-8AA3D9C4F717}" destId="{90D0BE41-F4ED-4815-9C2F-0BE9D226C775}" srcOrd="1" destOrd="0" presId="urn:microsoft.com/office/officeart/2005/8/layout/hierarchy2"/>
    <dgm:cxn modelId="{9F221E1E-2D66-4F00-845A-6CE886E45F83}" type="presParOf" srcId="{90D0BE41-F4ED-4815-9C2F-0BE9D226C775}" destId="{F688E6BC-C589-48A2-BCDF-02BD04FE620D}" srcOrd="0" destOrd="0" presId="urn:microsoft.com/office/officeart/2005/8/layout/hierarchy2"/>
    <dgm:cxn modelId="{A8988B28-68AC-426B-846F-7282C565CC78}" type="presParOf" srcId="{F688E6BC-C589-48A2-BCDF-02BD04FE620D}" destId="{CDB1CC30-FDD2-46B6-AE29-D9B3B3907FA7}" srcOrd="0" destOrd="0" presId="urn:microsoft.com/office/officeart/2005/8/layout/hierarchy2"/>
    <dgm:cxn modelId="{84B46E68-CAF8-4666-93E7-131C13C41D62}" type="presParOf" srcId="{90D0BE41-F4ED-4815-9C2F-0BE9D226C775}" destId="{974164F3-E0A5-488F-921A-1FC681CACEFD}" srcOrd="1" destOrd="0" presId="urn:microsoft.com/office/officeart/2005/8/layout/hierarchy2"/>
    <dgm:cxn modelId="{9D7A320C-C5C6-4586-A597-2D10B627552D}" type="presParOf" srcId="{974164F3-E0A5-488F-921A-1FC681CACEFD}" destId="{B61BC7ED-8A28-4E2F-A615-B67771BA8808}" srcOrd="0" destOrd="0" presId="urn:microsoft.com/office/officeart/2005/8/layout/hierarchy2"/>
    <dgm:cxn modelId="{6FEBEF32-E3AA-4FCE-B542-0E2D664A548B}" type="presParOf" srcId="{974164F3-E0A5-488F-921A-1FC681CACEFD}" destId="{44E9ECCD-0C9D-4138-889F-6B8132A9772D}" srcOrd="1" destOrd="0" presId="urn:microsoft.com/office/officeart/2005/8/layout/hierarchy2"/>
    <dgm:cxn modelId="{C44D6CCD-3002-473A-B876-A50128B6A98F}" type="presParOf" srcId="{90D0BE41-F4ED-4815-9C2F-0BE9D226C775}" destId="{9B820466-B6D9-4FF1-9959-02B5CFF062F8}" srcOrd="2" destOrd="0" presId="urn:microsoft.com/office/officeart/2005/8/layout/hierarchy2"/>
    <dgm:cxn modelId="{CC120851-FA39-4909-98AE-207D22C49DCF}" type="presParOf" srcId="{9B820466-B6D9-4FF1-9959-02B5CFF062F8}" destId="{CC76C93E-796B-43AF-9752-D24E066A7D60}" srcOrd="0" destOrd="0" presId="urn:microsoft.com/office/officeart/2005/8/layout/hierarchy2"/>
    <dgm:cxn modelId="{8A4083C4-370D-4A25-9F69-7CA62F1A0904}" type="presParOf" srcId="{90D0BE41-F4ED-4815-9C2F-0BE9D226C775}" destId="{2EC55A09-4316-4756-B4C0-F7AA52016F21}" srcOrd="3" destOrd="0" presId="urn:microsoft.com/office/officeart/2005/8/layout/hierarchy2"/>
    <dgm:cxn modelId="{D31CB1C3-0CBC-479E-9982-2F0DAAF8083B}" type="presParOf" srcId="{2EC55A09-4316-4756-B4C0-F7AA52016F21}" destId="{E8538480-1525-4B54-A9C4-DB60A4F37E84}" srcOrd="0" destOrd="0" presId="urn:microsoft.com/office/officeart/2005/8/layout/hierarchy2"/>
    <dgm:cxn modelId="{B5F26DFA-8EF8-4927-A654-419DF0DA0F9F}" type="presParOf" srcId="{2EC55A09-4316-4756-B4C0-F7AA52016F21}" destId="{33D72D86-873F-4DE6-A30B-B6D8397C8506}" srcOrd="1" destOrd="0" presId="urn:microsoft.com/office/officeart/2005/8/layout/hierarchy2"/>
    <dgm:cxn modelId="{FC13D13E-16C2-4AC6-93EA-64397F5EBC4F}" type="presParOf" srcId="{90D0BE41-F4ED-4815-9C2F-0BE9D226C775}" destId="{2B26C9DD-57B1-4EE5-A779-D6F3E5CF38A8}" srcOrd="4" destOrd="0" presId="urn:microsoft.com/office/officeart/2005/8/layout/hierarchy2"/>
    <dgm:cxn modelId="{B005DB09-705E-48A9-8473-B746F5AD5228}" type="presParOf" srcId="{2B26C9DD-57B1-4EE5-A779-D6F3E5CF38A8}" destId="{D1B26D9C-6139-40E0-AAC7-2248874086E3}" srcOrd="0" destOrd="0" presId="urn:microsoft.com/office/officeart/2005/8/layout/hierarchy2"/>
    <dgm:cxn modelId="{90F86887-542A-4F1E-B38B-61F185E311BD}" type="presParOf" srcId="{90D0BE41-F4ED-4815-9C2F-0BE9D226C775}" destId="{426B884E-B23B-4B7D-A387-20340B564279}" srcOrd="5" destOrd="0" presId="urn:microsoft.com/office/officeart/2005/8/layout/hierarchy2"/>
    <dgm:cxn modelId="{94963F2B-5849-4DCC-BC50-91EBD9D6809B}" type="presParOf" srcId="{426B884E-B23B-4B7D-A387-20340B564279}" destId="{D3EA4395-484B-45C0-A267-2546B501AEB6}" srcOrd="0" destOrd="0" presId="urn:microsoft.com/office/officeart/2005/8/layout/hierarchy2"/>
    <dgm:cxn modelId="{B0C70465-D0FE-449F-AC28-2CA17AD292B2}" type="presParOf" srcId="{426B884E-B23B-4B7D-A387-20340B564279}" destId="{0D430196-78F7-4738-A4BE-01EA5BF2C83A}" srcOrd="1" destOrd="0" presId="urn:microsoft.com/office/officeart/2005/8/layout/hierarchy2"/>
    <dgm:cxn modelId="{1C5D817B-E395-437F-BF69-79BBBBD1546D}" type="presParOf" srcId="{6869DE1B-2E5E-4B36-8142-2F797E7A2C6C}" destId="{03CCCFDE-2E77-46E6-955C-1FB943675BEB}" srcOrd="8" destOrd="0" presId="urn:microsoft.com/office/officeart/2005/8/layout/hierarchy2"/>
    <dgm:cxn modelId="{C690631E-5B7B-4B6F-B003-30637BAA3137}" type="presParOf" srcId="{03CCCFDE-2E77-46E6-955C-1FB943675BEB}" destId="{5F2E1A38-EE96-4859-B627-1EE32F76D3D7}" srcOrd="0" destOrd="0" presId="urn:microsoft.com/office/officeart/2005/8/layout/hierarchy2"/>
    <dgm:cxn modelId="{B9C329EC-03BF-4C2C-8C08-77980E09BF0D}" type="presParOf" srcId="{6869DE1B-2E5E-4B36-8142-2F797E7A2C6C}" destId="{D3792ECD-FA31-49AE-AA12-CF0B5D478384}" srcOrd="9" destOrd="0" presId="urn:microsoft.com/office/officeart/2005/8/layout/hierarchy2"/>
    <dgm:cxn modelId="{11BB7CB6-EF47-4C94-BC14-2D378C5EDE0E}" type="presParOf" srcId="{D3792ECD-FA31-49AE-AA12-CF0B5D478384}" destId="{30790009-B624-4A3C-A4CC-C4DC43E860BD}" srcOrd="0" destOrd="0" presId="urn:microsoft.com/office/officeart/2005/8/layout/hierarchy2"/>
    <dgm:cxn modelId="{45C3A487-FA0B-4381-85E4-D81FB6B95F7B}" type="presParOf" srcId="{D3792ECD-FA31-49AE-AA12-CF0B5D478384}" destId="{E89893DC-5301-49D9-B048-01BFE484D8A5}" srcOrd="1" destOrd="0" presId="urn:microsoft.com/office/officeart/2005/8/layout/hierarchy2"/>
    <dgm:cxn modelId="{56782B55-5E3D-4915-8BA8-19A07A39357E}" type="presParOf" srcId="{E89893DC-5301-49D9-B048-01BFE484D8A5}" destId="{D621D45F-29DA-4374-A937-269961803DD1}" srcOrd="0" destOrd="0" presId="urn:microsoft.com/office/officeart/2005/8/layout/hierarchy2"/>
    <dgm:cxn modelId="{0747BC05-D5BA-4300-A0D0-108B6A267762}" type="presParOf" srcId="{D621D45F-29DA-4374-A937-269961803DD1}" destId="{696AD4D6-B0F0-46A1-BA24-BED1B5329C29}" srcOrd="0" destOrd="0" presId="urn:microsoft.com/office/officeart/2005/8/layout/hierarchy2"/>
    <dgm:cxn modelId="{DBF6DA46-2C51-4A89-87F7-1371D2A9C423}" type="presParOf" srcId="{E89893DC-5301-49D9-B048-01BFE484D8A5}" destId="{F3A63872-B14A-4669-A13A-8B8D10F3E41B}" srcOrd="1" destOrd="0" presId="urn:microsoft.com/office/officeart/2005/8/layout/hierarchy2"/>
    <dgm:cxn modelId="{C81CFFFB-F33F-453F-B00D-13116EF88FF3}" type="presParOf" srcId="{F3A63872-B14A-4669-A13A-8B8D10F3E41B}" destId="{1625E987-92AE-4B8D-A411-763D4CAC3E8B}" srcOrd="0" destOrd="0" presId="urn:microsoft.com/office/officeart/2005/8/layout/hierarchy2"/>
    <dgm:cxn modelId="{D88CEB26-65CF-4C2E-A2FC-0B00AA10687E}" type="presParOf" srcId="{F3A63872-B14A-4669-A13A-8B8D10F3E41B}" destId="{8682B8A5-676B-400E-ADD5-F949D45B52D2}" srcOrd="1" destOrd="0" presId="urn:microsoft.com/office/officeart/2005/8/layout/hierarchy2"/>
    <dgm:cxn modelId="{354882E8-DCB7-4560-A1AB-AAEB277B2ACF}" type="presParOf" srcId="{E89893DC-5301-49D9-B048-01BFE484D8A5}" destId="{FDA59FDA-1197-440A-9685-41915EDFCE27}" srcOrd="2" destOrd="0" presId="urn:microsoft.com/office/officeart/2005/8/layout/hierarchy2"/>
    <dgm:cxn modelId="{6CB0E0E8-C5D1-4356-BD02-DD427D4498D6}" type="presParOf" srcId="{FDA59FDA-1197-440A-9685-41915EDFCE27}" destId="{B1366618-0D6E-4FF4-87C2-A3BC6FAD5DE9}" srcOrd="0" destOrd="0" presId="urn:microsoft.com/office/officeart/2005/8/layout/hierarchy2"/>
    <dgm:cxn modelId="{DCB6D1AC-F339-4929-B2FE-D8C53DC84E27}" type="presParOf" srcId="{E89893DC-5301-49D9-B048-01BFE484D8A5}" destId="{625994BC-8FCC-4005-9E96-71A661FC637E}" srcOrd="3" destOrd="0" presId="urn:microsoft.com/office/officeart/2005/8/layout/hierarchy2"/>
    <dgm:cxn modelId="{A8B22043-631E-49BD-A37E-C80F72644F5D}" type="presParOf" srcId="{625994BC-8FCC-4005-9E96-71A661FC637E}" destId="{E0178A8B-0E8F-4463-BA86-F030E1EA5373}" srcOrd="0" destOrd="0" presId="urn:microsoft.com/office/officeart/2005/8/layout/hierarchy2"/>
    <dgm:cxn modelId="{8C9519BE-8846-4D7E-B904-16D43A3C5FC0}" type="presParOf" srcId="{625994BC-8FCC-4005-9E96-71A661FC637E}" destId="{9C20C9AE-E101-4799-B2C9-F6C81F0D2385}" srcOrd="1" destOrd="0" presId="urn:microsoft.com/office/officeart/2005/8/layout/hierarchy2"/>
    <dgm:cxn modelId="{F4E4C86D-FFE4-4198-AF42-2397BBD267E6}" type="presParOf" srcId="{E89893DC-5301-49D9-B048-01BFE484D8A5}" destId="{9EA500CC-4758-4AD5-BF71-4A9EC41E02DB}" srcOrd="4" destOrd="0" presId="urn:microsoft.com/office/officeart/2005/8/layout/hierarchy2"/>
    <dgm:cxn modelId="{7ACD8FCD-17AD-498C-A1D2-DE5B22C2C690}" type="presParOf" srcId="{9EA500CC-4758-4AD5-BF71-4A9EC41E02DB}" destId="{CB227A81-94DD-43F7-A3B6-BAFCD370AD2D}" srcOrd="0" destOrd="0" presId="urn:microsoft.com/office/officeart/2005/8/layout/hierarchy2"/>
    <dgm:cxn modelId="{1461EB15-06D8-42D8-9B91-19ECCA520CB1}" type="presParOf" srcId="{E89893DC-5301-49D9-B048-01BFE484D8A5}" destId="{589F7A69-6515-41DB-A159-741920D3C166}" srcOrd="5" destOrd="0" presId="urn:microsoft.com/office/officeart/2005/8/layout/hierarchy2"/>
    <dgm:cxn modelId="{0324BEE3-42C6-43C4-809F-014610BC0AA6}" type="presParOf" srcId="{589F7A69-6515-41DB-A159-741920D3C166}" destId="{934AED3D-3D3D-4D64-8B33-EDCE7763F587}" srcOrd="0" destOrd="0" presId="urn:microsoft.com/office/officeart/2005/8/layout/hierarchy2"/>
    <dgm:cxn modelId="{A1C47366-9780-4317-AD8E-3C1AF15190F1}" type="presParOf" srcId="{589F7A69-6515-41DB-A159-741920D3C166}" destId="{9FF4621F-D935-462D-AAD9-1BA31F69F2C5}" srcOrd="1" destOrd="0" presId="urn:microsoft.com/office/officeart/2005/8/layout/hierarchy2"/>
    <dgm:cxn modelId="{A375F3A9-B693-4FD6-A2D4-7B35A4DAB00C}" type="presParOf" srcId="{E89893DC-5301-49D9-B048-01BFE484D8A5}" destId="{733646BC-B6C0-43CA-AD94-D8B33EEAE18E}" srcOrd="6" destOrd="0" presId="urn:microsoft.com/office/officeart/2005/8/layout/hierarchy2"/>
    <dgm:cxn modelId="{86A16D07-3E4F-42D9-BD50-C51DADD75DCB}" type="presParOf" srcId="{733646BC-B6C0-43CA-AD94-D8B33EEAE18E}" destId="{9614BA5A-8EE7-4B12-8620-421B90338D94}" srcOrd="0" destOrd="0" presId="urn:microsoft.com/office/officeart/2005/8/layout/hierarchy2"/>
    <dgm:cxn modelId="{ECA7F7BA-18A6-40CA-92EC-790E409D5BC2}" type="presParOf" srcId="{E89893DC-5301-49D9-B048-01BFE484D8A5}" destId="{9E32840C-986B-4310-A852-075CD3927AA1}" srcOrd="7" destOrd="0" presId="urn:microsoft.com/office/officeart/2005/8/layout/hierarchy2"/>
    <dgm:cxn modelId="{45FC4632-AE65-4A26-9341-90D894327073}" type="presParOf" srcId="{9E32840C-986B-4310-A852-075CD3927AA1}" destId="{BEF3B33A-5AE8-4035-8449-72671E89F6C9}" srcOrd="0" destOrd="0" presId="urn:microsoft.com/office/officeart/2005/8/layout/hierarchy2"/>
    <dgm:cxn modelId="{4F4B4902-B8ED-43EF-BDF0-05267BB030D7}" type="presParOf" srcId="{9E32840C-986B-4310-A852-075CD3927AA1}" destId="{4DD8418C-8BFF-471E-B84C-D80A0C7D773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BCBAD1-8ADF-4505-A3CD-A04222241E1E}">
      <dsp:nvSpPr>
        <dsp:cNvPr id="0" name=""/>
        <dsp:cNvSpPr/>
      </dsp:nvSpPr>
      <dsp:spPr>
        <a:xfrm>
          <a:off x="253247" y="1576079"/>
          <a:ext cx="883163" cy="4923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Optimal RIDFT Automation </a:t>
          </a:r>
          <a:endParaRPr lang="es-PA" sz="700" kern="1200" dirty="0"/>
        </a:p>
      </dsp:txBody>
      <dsp:txXfrm>
        <a:off x="253247" y="1576079"/>
        <a:ext cx="883163" cy="492388"/>
      </dsp:txXfrm>
    </dsp:sp>
    <dsp:sp modelId="{144B233D-4AF7-4D39-B188-E0F062919917}">
      <dsp:nvSpPr>
        <dsp:cNvPr id="0" name=""/>
        <dsp:cNvSpPr/>
      </dsp:nvSpPr>
      <dsp:spPr>
        <a:xfrm rot="16675244">
          <a:off x="468864" y="1049345"/>
          <a:ext cx="1548477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1548477" y="60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 rot="16675244">
        <a:off x="1204391" y="1016709"/>
        <a:ext cx="77423" cy="77423"/>
      </dsp:txXfrm>
    </dsp:sp>
    <dsp:sp modelId="{FE12C3B8-8964-4ACF-A63F-5DB5DA5C9CBD}">
      <dsp:nvSpPr>
        <dsp:cNvPr id="0" name=""/>
        <dsp:cNvSpPr/>
      </dsp:nvSpPr>
      <dsp:spPr>
        <a:xfrm>
          <a:off x="1349795" y="155203"/>
          <a:ext cx="533462" cy="266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Safety</a:t>
          </a:r>
          <a:endParaRPr lang="es-PA" sz="700" kern="1200" dirty="0"/>
        </a:p>
      </dsp:txBody>
      <dsp:txXfrm>
        <a:off x="1349795" y="155203"/>
        <a:ext cx="533462" cy="266731"/>
      </dsp:txXfrm>
    </dsp:sp>
    <dsp:sp modelId="{9F2AC163-CDAD-4338-B6B2-CF771AE37332}">
      <dsp:nvSpPr>
        <dsp:cNvPr id="0" name=""/>
        <dsp:cNvSpPr/>
      </dsp:nvSpPr>
      <dsp:spPr>
        <a:xfrm rot="19457599">
          <a:off x="1858558" y="205808"/>
          <a:ext cx="262784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262784" y="60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 rot="19457599">
        <a:off x="1983381" y="205314"/>
        <a:ext cx="13139" cy="13139"/>
      </dsp:txXfrm>
    </dsp:sp>
    <dsp:sp modelId="{EE8280A9-953B-4473-B526-23CF29C1B822}">
      <dsp:nvSpPr>
        <dsp:cNvPr id="0" name=""/>
        <dsp:cNvSpPr/>
      </dsp:nvSpPr>
      <dsp:spPr>
        <a:xfrm>
          <a:off x="2096643" y="1832"/>
          <a:ext cx="533462" cy="266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Ergonomics</a:t>
          </a:r>
          <a:endParaRPr lang="es-PA" sz="700" kern="1200" dirty="0"/>
        </a:p>
      </dsp:txBody>
      <dsp:txXfrm>
        <a:off x="2096643" y="1832"/>
        <a:ext cx="533462" cy="266731"/>
      </dsp:txXfrm>
    </dsp:sp>
    <dsp:sp modelId="{83B2DCBC-A445-4BD9-839A-153E6B598D7D}">
      <dsp:nvSpPr>
        <dsp:cNvPr id="0" name=""/>
        <dsp:cNvSpPr/>
      </dsp:nvSpPr>
      <dsp:spPr>
        <a:xfrm rot="2142401">
          <a:off x="1858558" y="359178"/>
          <a:ext cx="262784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262784" y="60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 rot="2142401">
        <a:off x="1983381" y="358684"/>
        <a:ext cx="13139" cy="13139"/>
      </dsp:txXfrm>
    </dsp:sp>
    <dsp:sp modelId="{5C471453-A673-48AF-8A45-34116E1ADBB4}">
      <dsp:nvSpPr>
        <dsp:cNvPr id="0" name=""/>
        <dsp:cNvSpPr/>
      </dsp:nvSpPr>
      <dsp:spPr>
        <a:xfrm>
          <a:off x="2096643" y="308573"/>
          <a:ext cx="533462" cy="266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Man Power</a:t>
          </a:r>
          <a:endParaRPr lang="es-PA" sz="700" kern="1200" dirty="0"/>
        </a:p>
      </dsp:txBody>
      <dsp:txXfrm>
        <a:off x="2096643" y="308573"/>
        <a:ext cx="533462" cy="266731"/>
      </dsp:txXfrm>
    </dsp:sp>
    <dsp:sp modelId="{DC73B8C2-DF95-4213-8749-845892B9296D}">
      <dsp:nvSpPr>
        <dsp:cNvPr id="0" name=""/>
        <dsp:cNvSpPr/>
      </dsp:nvSpPr>
      <dsp:spPr>
        <a:xfrm rot="16983315">
          <a:off x="770783" y="1356086"/>
          <a:ext cx="944639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944639" y="60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 rot="16983315">
        <a:off x="1219487" y="1338546"/>
        <a:ext cx="47231" cy="47231"/>
      </dsp:txXfrm>
    </dsp:sp>
    <dsp:sp modelId="{7DA0511C-B997-4F85-95D1-97239C0DB87C}">
      <dsp:nvSpPr>
        <dsp:cNvPr id="0" name=""/>
        <dsp:cNvSpPr/>
      </dsp:nvSpPr>
      <dsp:spPr>
        <a:xfrm>
          <a:off x="1349795" y="768685"/>
          <a:ext cx="533462" cy="266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Quality</a:t>
          </a:r>
          <a:endParaRPr lang="es-PA" sz="700" kern="1200" dirty="0"/>
        </a:p>
      </dsp:txBody>
      <dsp:txXfrm>
        <a:off x="1349795" y="768685"/>
        <a:ext cx="533462" cy="266731"/>
      </dsp:txXfrm>
    </dsp:sp>
    <dsp:sp modelId="{D1A7C9BB-3B80-455F-988E-FC1014B0DD91}">
      <dsp:nvSpPr>
        <dsp:cNvPr id="0" name=""/>
        <dsp:cNvSpPr/>
      </dsp:nvSpPr>
      <dsp:spPr>
        <a:xfrm rot="19457599">
          <a:off x="1858558" y="819290"/>
          <a:ext cx="262784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262784" y="60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 rot="19457599">
        <a:off x="1983381" y="818795"/>
        <a:ext cx="13139" cy="13139"/>
      </dsp:txXfrm>
    </dsp:sp>
    <dsp:sp modelId="{FD5F77D0-E048-4D10-BEF0-6E0578D7F111}">
      <dsp:nvSpPr>
        <dsp:cNvPr id="0" name=""/>
        <dsp:cNvSpPr/>
      </dsp:nvSpPr>
      <dsp:spPr>
        <a:xfrm>
          <a:off x="2096643" y="615314"/>
          <a:ext cx="533462" cy="266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Fewer Defects</a:t>
          </a:r>
          <a:endParaRPr lang="es-PA" sz="700" kern="1200" dirty="0"/>
        </a:p>
      </dsp:txBody>
      <dsp:txXfrm>
        <a:off x="2096643" y="615314"/>
        <a:ext cx="533462" cy="266731"/>
      </dsp:txXfrm>
    </dsp:sp>
    <dsp:sp modelId="{E1535BEF-6D45-42D4-837A-FD2B622714FD}">
      <dsp:nvSpPr>
        <dsp:cNvPr id="0" name=""/>
        <dsp:cNvSpPr/>
      </dsp:nvSpPr>
      <dsp:spPr>
        <a:xfrm rot="2142401">
          <a:off x="1858558" y="972660"/>
          <a:ext cx="262784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262784" y="60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 rot="2142401">
        <a:off x="1983381" y="972166"/>
        <a:ext cx="13139" cy="13139"/>
      </dsp:txXfrm>
    </dsp:sp>
    <dsp:sp modelId="{048FE88C-3CC5-4BFE-BCBC-AEEF8020D137}">
      <dsp:nvSpPr>
        <dsp:cNvPr id="0" name=""/>
        <dsp:cNvSpPr/>
      </dsp:nvSpPr>
      <dsp:spPr>
        <a:xfrm>
          <a:off x="2096643" y="922055"/>
          <a:ext cx="533462" cy="266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Precise Parts</a:t>
          </a:r>
          <a:endParaRPr lang="es-PA" sz="700" kern="1200" dirty="0"/>
        </a:p>
      </dsp:txBody>
      <dsp:txXfrm>
        <a:off x="2096643" y="922055"/>
        <a:ext cx="533462" cy="266731"/>
      </dsp:txXfrm>
    </dsp:sp>
    <dsp:sp modelId="{248F1821-ED37-45D5-A6FC-93ABC0F8F323}">
      <dsp:nvSpPr>
        <dsp:cNvPr id="0" name=""/>
        <dsp:cNvSpPr/>
      </dsp:nvSpPr>
      <dsp:spPr>
        <a:xfrm rot="18289469">
          <a:off x="1056272" y="1662827"/>
          <a:ext cx="373661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373661" y="60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 rot="18289469">
        <a:off x="1233761" y="1659561"/>
        <a:ext cx="18683" cy="18683"/>
      </dsp:txXfrm>
    </dsp:sp>
    <dsp:sp modelId="{B6F9DF4C-186C-4716-BAAC-F0968C9A9F35}">
      <dsp:nvSpPr>
        <dsp:cNvPr id="0" name=""/>
        <dsp:cNvSpPr/>
      </dsp:nvSpPr>
      <dsp:spPr>
        <a:xfrm>
          <a:off x="1349795" y="1382167"/>
          <a:ext cx="533462" cy="266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Productivity</a:t>
          </a:r>
          <a:endParaRPr lang="es-PA" sz="700" kern="1200" dirty="0"/>
        </a:p>
      </dsp:txBody>
      <dsp:txXfrm>
        <a:off x="1349795" y="1382167"/>
        <a:ext cx="533462" cy="266731"/>
      </dsp:txXfrm>
    </dsp:sp>
    <dsp:sp modelId="{CBE8985F-E8FC-4798-89A3-043C78CCC3B0}">
      <dsp:nvSpPr>
        <dsp:cNvPr id="0" name=""/>
        <dsp:cNvSpPr/>
      </dsp:nvSpPr>
      <dsp:spPr>
        <a:xfrm rot="19457599">
          <a:off x="1858558" y="1432771"/>
          <a:ext cx="262784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262784" y="60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 rot="19457599">
        <a:off x="1983381" y="1432277"/>
        <a:ext cx="13139" cy="13139"/>
      </dsp:txXfrm>
    </dsp:sp>
    <dsp:sp modelId="{C25FF707-B78B-4427-BA8C-0A4E2E117A81}">
      <dsp:nvSpPr>
        <dsp:cNvPr id="0" name=""/>
        <dsp:cNvSpPr/>
      </dsp:nvSpPr>
      <dsp:spPr>
        <a:xfrm>
          <a:off x="2096643" y="1228796"/>
          <a:ext cx="533462" cy="266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Speed</a:t>
          </a:r>
          <a:endParaRPr lang="es-PA" sz="700" kern="1200" dirty="0"/>
        </a:p>
      </dsp:txBody>
      <dsp:txXfrm>
        <a:off x="2096643" y="1228796"/>
        <a:ext cx="533462" cy="266731"/>
      </dsp:txXfrm>
    </dsp:sp>
    <dsp:sp modelId="{CB9C3C80-359E-4EF4-BAA3-97937AB7181E}">
      <dsp:nvSpPr>
        <dsp:cNvPr id="0" name=""/>
        <dsp:cNvSpPr/>
      </dsp:nvSpPr>
      <dsp:spPr>
        <a:xfrm rot="2142401">
          <a:off x="1858558" y="1586142"/>
          <a:ext cx="262784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262784" y="60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 rot="2142401">
        <a:off x="1983381" y="1585648"/>
        <a:ext cx="13139" cy="13139"/>
      </dsp:txXfrm>
    </dsp:sp>
    <dsp:sp modelId="{F17D4E50-E9A7-4D79-837B-1B2C9A91F2EB}">
      <dsp:nvSpPr>
        <dsp:cNvPr id="0" name=""/>
        <dsp:cNvSpPr/>
      </dsp:nvSpPr>
      <dsp:spPr>
        <a:xfrm>
          <a:off x="2096643" y="1535537"/>
          <a:ext cx="533462" cy="266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Shorter Cycle Time</a:t>
          </a:r>
          <a:endParaRPr lang="es-PA" sz="700" kern="1200" dirty="0"/>
        </a:p>
      </dsp:txBody>
      <dsp:txXfrm>
        <a:off x="2096643" y="1535537"/>
        <a:ext cx="533462" cy="266731"/>
      </dsp:txXfrm>
    </dsp:sp>
    <dsp:sp modelId="{8EC6561E-38A2-4ED5-B9D6-5E23DEF4D3D7}">
      <dsp:nvSpPr>
        <dsp:cNvPr id="0" name=""/>
        <dsp:cNvSpPr/>
      </dsp:nvSpPr>
      <dsp:spPr>
        <a:xfrm>
          <a:off x="2630105" y="1662827"/>
          <a:ext cx="213384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213384" y="60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>
        <a:off x="2731463" y="1663568"/>
        <a:ext cx="10669" cy="10669"/>
      </dsp:txXfrm>
    </dsp:sp>
    <dsp:sp modelId="{58E68DF5-66FD-4140-8812-AB47855C9F43}">
      <dsp:nvSpPr>
        <dsp:cNvPr id="0" name=""/>
        <dsp:cNvSpPr/>
      </dsp:nvSpPr>
      <dsp:spPr>
        <a:xfrm>
          <a:off x="2843490" y="1425524"/>
          <a:ext cx="943449" cy="48675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Reduction of Setup Time</a:t>
          </a:r>
          <a:endParaRPr lang="es-PA" sz="700" kern="1200" dirty="0"/>
        </a:p>
      </dsp:txBody>
      <dsp:txXfrm>
        <a:off x="2843490" y="1425524"/>
        <a:ext cx="943449" cy="486757"/>
      </dsp:txXfrm>
    </dsp:sp>
    <dsp:sp modelId="{AEE32A08-F641-48FC-9365-E841DD257F52}">
      <dsp:nvSpPr>
        <dsp:cNvPr id="0" name=""/>
        <dsp:cNvSpPr/>
      </dsp:nvSpPr>
      <dsp:spPr>
        <a:xfrm rot="3907178">
          <a:off x="989511" y="2046253"/>
          <a:ext cx="507184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507184" y="60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 rot="3907178">
        <a:off x="1230423" y="2039649"/>
        <a:ext cx="25359" cy="25359"/>
      </dsp:txXfrm>
    </dsp:sp>
    <dsp:sp modelId="{3DA52934-4ACB-4D24-966B-81FA495D3845}">
      <dsp:nvSpPr>
        <dsp:cNvPr id="0" name=""/>
        <dsp:cNvSpPr/>
      </dsp:nvSpPr>
      <dsp:spPr>
        <a:xfrm>
          <a:off x="1349795" y="2149019"/>
          <a:ext cx="533462" cy="266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Easily Operable</a:t>
          </a:r>
          <a:endParaRPr lang="es-PA" sz="700" kern="1200" dirty="0"/>
        </a:p>
      </dsp:txBody>
      <dsp:txXfrm>
        <a:off x="1349795" y="2149019"/>
        <a:ext cx="533462" cy="266731"/>
      </dsp:txXfrm>
    </dsp:sp>
    <dsp:sp modelId="{F688E6BC-C589-48A2-BCDF-02BD04FE620D}">
      <dsp:nvSpPr>
        <dsp:cNvPr id="0" name=""/>
        <dsp:cNvSpPr/>
      </dsp:nvSpPr>
      <dsp:spPr>
        <a:xfrm rot="18289469">
          <a:off x="1803119" y="2122939"/>
          <a:ext cx="373661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373661" y="60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 rot="18289469">
        <a:off x="1980609" y="2119672"/>
        <a:ext cx="18683" cy="18683"/>
      </dsp:txXfrm>
    </dsp:sp>
    <dsp:sp modelId="{B61BC7ED-8A28-4E2F-A615-B67771BA8808}">
      <dsp:nvSpPr>
        <dsp:cNvPr id="0" name=""/>
        <dsp:cNvSpPr/>
      </dsp:nvSpPr>
      <dsp:spPr>
        <a:xfrm>
          <a:off x="2096643" y="1842278"/>
          <a:ext cx="533462" cy="266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Less Man Power</a:t>
          </a:r>
          <a:endParaRPr lang="es-PA" sz="700" kern="1200" dirty="0"/>
        </a:p>
      </dsp:txBody>
      <dsp:txXfrm>
        <a:off x="2096643" y="1842278"/>
        <a:ext cx="533462" cy="266731"/>
      </dsp:txXfrm>
    </dsp:sp>
    <dsp:sp modelId="{9B820466-B6D9-4FF1-9959-02B5CFF062F8}">
      <dsp:nvSpPr>
        <dsp:cNvPr id="0" name=""/>
        <dsp:cNvSpPr/>
      </dsp:nvSpPr>
      <dsp:spPr>
        <a:xfrm>
          <a:off x="1883258" y="2276309"/>
          <a:ext cx="213384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213384" y="60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>
        <a:off x="1984616" y="2277050"/>
        <a:ext cx="10669" cy="10669"/>
      </dsp:txXfrm>
    </dsp:sp>
    <dsp:sp modelId="{E8538480-1525-4B54-A9C4-DB60A4F37E84}">
      <dsp:nvSpPr>
        <dsp:cNvPr id="0" name=""/>
        <dsp:cNvSpPr/>
      </dsp:nvSpPr>
      <dsp:spPr>
        <a:xfrm>
          <a:off x="2096643" y="2149019"/>
          <a:ext cx="533462" cy="266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Single Operator</a:t>
          </a:r>
          <a:endParaRPr lang="es-PA" sz="700" kern="1200" dirty="0"/>
        </a:p>
      </dsp:txBody>
      <dsp:txXfrm>
        <a:off x="2096643" y="2149019"/>
        <a:ext cx="533462" cy="266731"/>
      </dsp:txXfrm>
    </dsp:sp>
    <dsp:sp modelId="{2B26C9DD-57B1-4EE5-A779-D6F3E5CF38A8}">
      <dsp:nvSpPr>
        <dsp:cNvPr id="0" name=""/>
        <dsp:cNvSpPr/>
      </dsp:nvSpPr>
      <dsp:spPr>
        <a:xfrm rot="3310531">
          <a:off x="1803119" y="2429679"/>
          <a:ext cx="373661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373661" y="60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 rot="3310531">
        <a:off x="1980609" y="2426413"/>
        <a:ext cx="18683" cy="18683"/>
      </dsp:txXfrm>
    </dsp:sp>
    <dsp:sp modelId="{D3EA4395-484B-45C0-A267-2546B501AEB6}">
      <dsp:nvSpPr>
        <dsp:cNvPr id="0" name=""/>
        <dsp:cNvSpPr/>
      </dsp:nvSpPr>
      <dsp:spPr>
        <a:xfrm>
          <a:off x="2096643" y="2455760"/>
          <a:ext cx="533462" cy="266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Controls</a:t>
          </a:r>
          <a:endParaRPr lang="es-PA" sz="700" kern="1200" dirty="0"/>
        </a:p>
      </dsp:txBody>
      <dsp:txXfrm>
        <a:off x="2096643" y="2455760"/>
        <a:ext cx="533462" cy="266731"/>
      </dsp:txXfrm>
    </dsp:sp>
    <dsp:sp modelId="{03CCCFDE-2E77-46E6-955C-1FB943675BEB}">
      <dsp:nvSpPr>
        <dsp:cNvPr id="0" name=""/>
        <dsp:cNvSpPr/>
      </dsp:nvSpPr>
      <dsp:spPr>
        <a:xfrm rot="4924756">
          <a:off x="468864" y="2583050"/>
          <a:ext cx="1548477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1548477" y="60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 rot="4924756">
        <a:off x="1204391" y="2550413"/>
        <a:ext cx="77423" cy="77423"/>
      </dsp:txXfrm>
    </dsp:sp>
    <dsp:sp modelId="{30790009-B624-4A3C-A4CC-C4DC43E860BD}">
      <dsp:nvSpPr>
        <dsp:cNvPr id="0" name=""/>
        <dsp:cNvSpPr/>
      </dsp:nvSpPr>
      <dsp:spPr>
        <a:xfrm>
          <a:off x="1349795" y="3222612"/>
          <a:ext cx="533462" cy="266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Design</a:t>
          </a:r>
          <a:endParaRPr lang="es-PA" sz="700" kern="1200" dirty="0"/>
        </a:p>
      </dsp:txBody>
      <dsp:txXfrm>
        <a:off x="1349795" y="3222612"/>
        <a:ext cx="533462" cy="266731"/>
      </dsp:txXfrm>
    </dsp:sp>
    <dsp:sp modelId="{D621D45F-29DA-4374-A937-269961803DD1}">
      <dsp:nvSpPr>
        <dsp:cNvPr id="0" name=""/>
        <dsp:cNvSpPr/>
      </dsp:nvSpPr>
      <dsp:spPr>
        <a:xfrm rot="17692822">
          <a:off x="1736358" y="3119847"/>
          <a:ext cx="507184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507184" y="60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 rot="17692822">
        <a:off x="1977271" y="3113242"/>
        <a:ext cx="25359" cy="25359"/>
      </dsp:txXfrm>
    </dsp:sp>
    <dsp:sp modelId="{1625E987-92AE-4B8D-A411-763D4CAC3E8B}">
      <dsp:nvSpPr>
        <dsp:cNvPr id="0" name=""/>
        <dsp:cNvSpPr/>
      </dsp:nvSpPr>
      <dsp:spPr>
        <a:xfrm>
          <a:off x="2096643" y="2762501"/>
          <a:ext cx="533462" cy="266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Size</a:t>
          </a:r>
          <a:endParaRPr lang="es-PA" sz="700" kern="1200" dirty="0"/>
        </a:p>
      </dsp:txBody>
      <dsp:txXfrm>
        <a:off x="2096643" y="2762501"/>
        <a:ext cx="533462" cy="266731"/>
      </dsp:txXfrm>
    </dsp:sp>
    <dsp:sp modelId="{FDA59FDA-1197-440A-9685-41915EDFCE27}">
      <dsp:nvSpPr>
        <dsp:cNvPr id="0" name=""/>
        <dsp:cNvSpPr/>
      </dsp:nvSpPr>
      <dsp:spPr>
        <a:xfrm rot="19457599">
          <a:off x="1858558" y="3273217"/>
          <a:ext cx="262784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262784" y="60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 rot="19457599">
        <a:off x="1983381" y="3272723"/>
        <a:ext cx="13139" cy="13139"/>
      </dsp:txXfrm>
    </dsp:sp>
    <dsp:sp modelId="{E0178A8B-0E8F-4463-BA86-F030E1EA5373}">
      <dsp:nvSpPr>
        <dsp:cNvPr id="0" name=""/>
        <dsp:cNvSpPr/>
      </dsp:nvSpPr>
      <dsp:spPr>
        <a:xfrm>
          <a:off x="2096643" y="3069242"/>
          <a:ext cx="533462" cy="266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Color</a:t>
          </a:r>
          <a:endParaRPr lang="es-PA" sz="700" kern="1200" dirty="0"/>
        </a:p>
      </dsp:txBody>
      <dsp:txXfrm>
        <a:off x="2096643" y="3069242"/>
        <a:ext cx="533462" cy="266731"/>
      </dsp:txXfrm>
    </dsp:sp>
    <dsp:sp modelId="{9EA500CC-4758-4AD5-BF71-4A9EC41E02DB}">
      <dsp:nvSpPr>
        <dsp:cNvPr id="0" name=""/>
        <dsp:cNvSpPr/>
      </dsp:nvSpPr>
      <dsp:spPr>
        <a:xfrm rot="2142401">
          <a:off x="1858558" y="3426587"/>
          <a:ext cx="262784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262784" y="60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 rot="2142401">
        <a:off x="1983381" y="3426093"/>
        <a:ext cx="13139" cy="13139"/>
      </dsp:txXfrm>
    </dsp:sp>
    <dsp:sp modelId="{934AED3D-3D3D-4D64-8B33-EDCE7763F587}">
      <dsp:nvSpPr>
        <dsp:cNvPr id="0" name=""/>
        <dsp:cNvSpPr/>
      </dsp:nvSpPr>
      <dsp:spPr>
        <a:xfrm>
          <a:off x="2096643" y="3375982"/>
          <a:ext cx="533462" cy="266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Volume</a:t>
          </a:r>
          <a:endParaRPr lang="es-PA" sz="700" kern="1200" dirty="0"/>
        </a:p>
      </dsp:txBody>
      <dsp:txXfrm>
        <a:off x="2096643" y="3375982"/>
        <a:ext cx="533462" cy="266731"/>
      </dsp:txXfrm>
    </dsp:sp>
    <dsp:sp modelId="{733646BC-B6C0-43CA-AD94-D8B33EEAE18E}">
      <dsp:nvSpPr>
        <dsp:cNvPr id="0" name=""/>
        <dsp:cNvSpPr/>
      </dsp:nvSpPr>
      <dsp:spPr>
        <a:xfrm rot="3907178">
          <a:off x="1736358" y="3579958"/>
          <a:ext cx="507184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507184" y="60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 rot="3907178">
        <a:off x="1977271" y="3573354"/>
        <a:ext cx="25359" cy="25359"/>
      </dsp:txXfrm>
    </dsp:sp>
    <dsp:sp modelId="{BEF3B33A-5AE8-4035-8449-72671E89F6C9}">
      <dsp:nvSpPr>
        <dsp:cNvPr id="0" name=""/>
        <dsp:cNvSpPr/>
      </dsp:nvSpPr>
      <dsp:spPr>
        <a:xfrm>
          <a:off x="2096643" y="3682723"/>
          <a:ext cx="533462" cy="266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Shape</a:t>
          </a:r>
          <a:endParaRPr lang="es-PA" sz="700" kern="1200" dirty="0"/>
        </a:p>
      </dsp:txBody>
      <dsp:txXfrm>
        <a:off x="2096643" y="3682723"/>
        <a:ext cx="533462" cy="26673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BCBAD1-8ADF-4505-A3CD-A04222241E1E}">
      <dsp:nvSpPr>
        <dsp:cNvPr id="0" name=""/>
        <dsp:cNvSpPr/>
      </dsp:nvSpPr>
      <dsp:spPr>
        <a:xfrm>
          <a:off x="254041" y="1576079"/>
          <a:ext cx="883163" cy="4923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Optimal RIDFT Automation </a:t>
          </a:r>
          <a:endParaRPr lang="es-PA" sz="700" kern="1200" dirty="0"/>
        </a:p>
      </dsp:txBody>
      <dsp:txXfrm>
        <a:off x="254041" y="1576079"/>
        <a:ext cx="883163" cy="492388"/>
      </dsp:txXfrm>
    </dsp:sp>
    <dsp:sp modelId="{144B233D-4AF7-4D39-B188-E0F062919917}">
      <dsp:nvSpPr>
        <dsp:cNvPr id="0" name=""/>
        <dsp:cNvSpPr/>
      </dsp:nvSpPr>
      <dsp:spPr>
        <a:xfrm rot="16675244">
          <a:off x="469657" y="1049345"/>
          <a:ext cx="1548477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1548477" y="607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 rot="16675244">
        <a:off x="1205184" y="1016709"/>
        <a:ext cx="77423" cy="77423"/>
      </dsp:txXfrm>
    </dsp:sp>
    <dsp:sp modelId="{FE12C3B8-8964-4ACF-A63F-5DB5DA5C9CBD}">
      <dsp:nvSpPr>
        <dsp:cNvPr id="0" name=""/>
        <dsp:cNvSpPr/>
      </dsp:nvSpPr>
      <dsp:spPr>
        <a:xfrm>
          <a:off x="1350589" y="155203"/>
          <a:ext cx="533462" cy="266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Safety</a:t>
          </a:r>
          <a:endParaRPr lang="es-PA" sz="700" kern="1200" dirty="0"/>
        </a:p>
      </dsp:txBody>
      <dsp:txXfrm>
        <a:off x="1350589" y="155203"/>
        <a:ext cx="533462" cy="266731"/>
      </dsp:txXfrm>
    </dsp:sp>
    <dsp:sp modelId="{9F2AC163-CDAD-4338-B6B2-CF771AE37332}">
      <dsp:nvSpPr>
        <dsp:cNvPr id="0" name=""/>
        <dsp:cNvSpPr/>
      </dsp:nvSpPr>
      <dsp:spPr>
        <a:xfrm rot="19457599">
          <a:off x="1859351" y="205808"/>
          <a:ext cx="262784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262784" y="607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 rot="19457599">
        <a:off x="1984174" y="205314"/>
        <a:ext cx="13139" cy="13139"/>
      </dsp:txXfrm>
    </dsp:sp>
    <dsp:sp modelId="{EE8280A9-953B-4473-B526-23CF29C1B822}">
      <dsp:nvSpPr>
        <dsp:cNvPr id="0" name=""/>
        <dsp:cNvSpPr/>
      </dsp:nvSpPr>
      <dsp:spPr>
        <a:xfrm>
          <a:off x="2097436" y="1832"/>
          <a:ext cx="533462" cy="266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Ergonomics</a:t>
          </a:r>
          <a:endParaRPr lang="es-PA" sz="700" kern="1200" dirty="0"/>
        </a:p>
      </dsp:txBody>
      <dsp:txXfrm>
        <a:off x="2097436" y="1832"/>
        <a:ext cx="533462" cy="266731"/>
      </dsp:txXfrm>
    </dsp:sp>
    <dsp:sp modelId="{83B2DCBC-A445-4BD9-839A-153E6B598D7D}">
      <dsp:nvSpPr>
        <dsp:cNvPr id="0" name=""/>
        <dsp:cNvSpPr/>
      </dsp:nvSpPr>
      <dsp:spPr>
        <a:xfrm rot="2142401">
          <a:off x="1859351" y="359178"/>
          <a:ext cx="262784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262784" y="607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 rot="2142401">
        <a:off x="1984174" y="358684"/>
        <a:ext cx="13139" cy="13139"/>
      </dsp:txXfrm>
    </dsp:sp>
    <dsp:sp modelId="{5C471453-A673-48AF-8A45-34116E1ADBB4}">
      <dsp:nvSpPr>
        <dsp:cNvPr id="0" name=""/>
        <dsp:cNvSpPr/>
      </dsp:nvSpPr>
      <dsp:spPr>
        <a:xfrm>
          <a:off x="2097436" y="308573"/>
          <a:ext cx="533462" cy="266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700" kern="1200" dirty="0" err="1" smtClean="0"/>
            <a:t>Foot</a:t>
          </a:r>
          <a:r>
            <a:rPr lang="es-PA" sz="700" kern="1200" dirty="0" smtClean="0"/>
            <a:t> </a:t>
          </a:r>
          <a:r>
            <a:rPr lang="es-PA" sz="700" kern="1200" dirty="0" err="1" smtClean="0"/>
            <a:t>Print</a:t>
          </a:r>
          <a:r>
            <a:rPr lang="es-PA" sz="700" kern="1200" dirty="0" smtClean="0"/>
            <a:t> </a:t>
          </a:r>
          <a:endParaRPr lang="es-PA" sz="700" kern="1200" dirty="0"/>
        </a:p>
      </dsp:txBody>
      <dsp:txXfrm>
        <a:off x="2097436" y="308573"/>
        <a:ext cx="533462" cy="266731"/>
      </dsp:txXfrm>
    </dsp:sp>
    <dsp:sp modelId="{DC73B8C2-DF95-4213-8749-845892B9296D}">
      <dsp:nvSpPr>
        <dsp:cNvPr id="0" name=""/>
        <dsp:cNvSpPr/>
      </dsp:nvSpPr>
      <dsp:spPr>
        <a:xfrm rot="16983315">
          <a:off x="771577" y="1356086"/>
          <a:ext cx="944639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944639" y="607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 rot="16983315">
        <a:off x="1220280" y="1338546"/>
        <a:ext cx="47231" cy="47231"/>
      </dsp:txXfrm>
    </dsp:sp>
    <dsp:sp modelId="{7DA0511C-B997-4F85-95D1-97239C0DB87C}">
      <dsp:nvSpPr>
        <dsp:cNvPr id="0" name=""/>
        <dsp:cNvSpPr/>
      </dsp:nvSpPr>
      <dsp:spPr>
        <a:xfrm>
          <a:off x="1350589" y="768685"/>
          <a:ext cx="533462" cy="266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Quality</a:t>
          </a:r>
          <a:endParaRPr lang="es-PA" sz="700" kern="1200" dirty="0"/>
        </a:p>
      </dsp:txBody>
      <dsp:txXfrm>
        <a:off x="1350589" y="768685"/>
        <a:ext cx="533462" cy="266731"/>
      </dsp:txXfrm>
    </dsp:sp>
    <dsp:sp modelId="{D1A7C9BB-3B80-455F-988E-FC1014B0DD91}">
      <dsp:nvSpPr>
        <dsp:cNvPr id="0" name=""/>
        <dsp:cNvSpPr/>
      </dsp:nvSpPr>
      <dsp:spPr>
        <a:xfrm rot="19457599">
          <a:off x="1859351" y="819290"/>
          <a:ext cx="262784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262784" y="607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 rot="19457599">
        <a:off x="1984174" y="818795"/>
        <a:ext cx="13139" cy="13139"/>
      </dsp:txXfrm>
    </dsp:sp>
    <dsp:sp modelId="{FD5F77D0-E048-4D10-BEF0-6E0578D7F111}">
      <dsp:nvSpPr>
        <dsp:cNvPr id="0" name=""/>
        <dsp:cNvSpPr/>
      </dsp:nvSpPr>
      <dsp:spPr>
        <a:xfrm>
          <a:off x="2097436" y="615314"/>
          <a:ext cx="533462" cy="266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Fewer Defects</a:t>
          </a:r>
          <a:endParaRPr lang="es-PA" sz="700" kern="1200" dirty="0"/>
        </a:p>
      </dsp:txBody>
      <dsp:txXfrm>
        <a:off x="2097436" y="615314"/>
        <a:ext cx="533462" cy="266731"/>
      </dsp:txXfrm>
    </dsp:sp>
    <dsp:sp modelId="{E1535BEF-6D45-42D4-837A-FD2B622714FD}">
      <dsp:nvSpPr>
        <dsp:cNvPr id="0" name=""/>
        <dsp:cNvSpPr/>
      </dsp:nvSpPr>
      <dsp:spPr>
        <a:xfrm rot="2142401">
          <a:off x="1859351" y="972660"/>
          <a:ext cx="262784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262784" y="607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 rot="2142401">
        <a:off x="1984174" y="972166"/>
        <a:ext cx="13139" cy="13139"/>
      </dsp:txXfrm>
    </dsp:sp>
    <dsp:sp modelId="{048FE88C-3CC5-4BFE-BCBC-AEEF8020D137}">
      <dsp:nvSpPr>
        <dsp:cNvPr id="0" name=""/>
        <dsp:cNvSpPr/>
      </dsp:nvSpPr>
      <dsp:spPr>
        <a:xfrm>
          <a:off x="2097436" y="922055"/>
          <a:ext cx="533462" cy="266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Precise Parts</a:t>
          </a:r>
          <a:endParaRPr lang="es-PA" sz="700" kern="1200" dirty="0"/>
        </a:p>
      </dsp:txBody>
      <dsp:txXfrm>
        <a:off x="2097436" y="922055"/>
        <a:ext cx="533462" cy="266731"/>
      </dsp:txXfrm>
    </dsp:sp>
    <dsp:sp modelId="{248F1821-ED37-45D5-A6FC-93ABC0F8F323}">
      <dsp:nvSpPr>
        <dsp:cNvPr id="0" name=""/>
        <dsp:cNvSpPr/>
      </dsp:nvSpPr>
      <dsp:spPr>
        <a:xfrm rot="18289469">
          <a:off x="1057065" y="1662827"/>
          <a:ext cx="373661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373661" y="607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 rot="18289469">
        <a:off x="1234555" y="1659561"/>
        <a:ext cx="18683" cy="18683"/>
      </dsp:txXfrm>
    </dsp:sp>
    <dsp:sp modelId="{B6F9DF4C-186C-4716-BAAC-F0968C9A9F35}">
      <dsp:nvSpPr>
        <dsp:cNvPr id="0" name=""/>
        <dsp:cNvSpPr/>
      </dsp:nvSpPr>
      <dsp:spPr>
        <a:xfrm>
          <a:off x="1350589" y="1382167"/>
          <a:ext cx="533462" cy="266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Productivity</a:t>
          </a:r>
          <a:endParaRPr lang="es-PA" sz="700" kern="1200" dirty="0"/>
        </a:p>
      </dsp:txBody>
      <dsp:txXfrm>
        <a:off x="1350589" y="1382167"/>
        <a:ext cx="533462" cy="266731"/>
      </dsp:txXfrm>
    </dsp:sp>
    <dsp:sp modelId="{CBE8985F-E8FC-4798-89A3-043C78CCC3B0}">
      <dsp:nvSpPr>
        <dsp:cNvPr id="0" name=""/>
        <dsp:cNvSpPr/>
      </dsp:nvSpPr>
      <dsp:spPr>
        <a:xfrm rot="19457599">
          <a:off x="1859351" y="1432771"/>
          <a:ext cx="262784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262784" y="607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 rot="19457599">
        <a:off x="1984174" y="1432277"/>
        <a:ext cx="13139" cy="13139"/>
      </dsp:txXfrm>
    </dsp:sp>
    <dsp:sp modelId="{C25FF707-B78B-4427-BA8C-0A4E2E117A81}">
      <dsp:nvSpPr>
        <dsp:cNvPr id="0" name=""/>
        <dsp:cNvSpPr/>
      </dsp:nvSpPr>
      <dsp:spPr>
        <a:xfrm>
          <a:off x="2097436" y="1228796"/>
          <a:ext cx="533462" cy="266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Speed</a:t>
          </a:r>
          <a:endParaRPr lang="es-PA" sz="700" kern="1200" dirty="0"/>
        </a:p>
      </dsp:txBody>
      <dsp:txXfrm>
        <a:off x="2097436" y="1228796"/>
        <a:ext cx="533462" cy="266731"/>
      </dsp:txXfrm>
    </dsp:sp>
    <dsp:sp modelId="{CB9C3C80-359E-4EF4-BAA3-97937AB7181E}">
      <dsp:nvSpPr>
        <dsp:cNvPr id="0" name=""/>
        <dsp:cNvSpPr/>
      </dsp:nvSpPr>
      <dsp:spPr>
        <a:xfrm rot="2142401">
          <a:off x="1859351" y="1586142"/>
          <a:ext cx="262784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262784" y="607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 rot="2142401">
        <a:off x="1984174" y="1585648"/>
        <a:ext cx="13139" cy="13139"/>
      </dsp:txXfrm>
    </dsp:sp>
    <dsp:sp modelId="{F17D4E50-E9A7-4D79-837B-1B2C9A91F2EB}">
      <dsp:nvSpPr>
        <dsp:cNvPr id="0" name=""/>
        <dsp:cNvSpPr/>
      </dsp:nvSpPr>
      <dsp:spPr>
        <a:xfrm>
          <a:off x="2097436" y="1535537"/>
          <a:ext cx="533462" cy="266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Shorter Cycle Time</a:t>
          </a:r>
          <a:endParaRPr lang="es-PA" sz="700" kern="1200" dirty="0"/>
        </a:p>
      </dsp:txBody>
      <dsp:txXfrm>
        <a:off x="2097436" y="1535537"/>
        <a:ext cx="533462" cy="266731"/>
      </dsp:txXfrm>
    </dsp:sp>
    <dsp:sp modelId="{8EC6561E-38A2-4ED5-B9D6-5E23DEF4D3D7}">
      <dsp:nvSpPr>
        <dsp:cNvPr id="0" name=""/>
        <dsp:cNvSpPr/>
      </dsp:nvSpPr>
      <dsp:spPr>
        <a:xfrm>
          <a:off x="2630899" y="1662827"/>
          <a:ext cx="213384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213384" y="607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>
        <a:off x="2732257" y="1663568"/>
        <a:ext cx="10669" cy="10669"/>
      </dsp:txXfrm>
    </dsp:sp>
    <dsp:sp modelId="{58E68DF5-66FD-4140-8812-AB47855C9F43}">
      <dsp:nvSpPr>
        <dsp:cNvPr id="0" name=""/>
        <dsp:cNvSpPr/>
      </dsp:nvSpPr>
      <dsp:spPr>
        <a:xfrm>
          <a:off x="2844284" y="1425524"/>
          <a:ext cx="943449" cy="48675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Reduction of Setup Time</a:t>
          </a:r>
          <a:endParaRPr lang="es-PA" sz="700" kern="1200" dirty="0"/>
        </a:p>
      </dsp:txBody>
      <dsp:txXfrm>
        <a:off x="2844284" y="1425524"/>
        <a:ext cx="943449" cy="486757"/>
      </dsp:txXfrm>
    </dsp:sp>
    <dsp:sp modelId="{AEE32A08-F641-48FC-9365-E841DD257F52}">
      <dsp:nvSpPr>
        <dsp:cNvPr id="0" name=""/>
        <dsp:cNvSpPr/>
      </dsp:nvSpPr>
      <dsp:spPr>
        <a:xfrm rot="3907178">
          <a:off x="990304" y="2046253"/>
          <a:ext cx="507184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507184" y="607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 rot="3907178">
        <a:off x="1231217" y="2039649"/>
        <a:ext cx="25359" cy="25359"/>
      </dsp:txXfrm>
    </dsp:sp>
    <dsp:sp modelId="{3DA52934-4ACB-4D24-966B-81FA495D3845}">
      <dsp:nvSpPr>
        <dsp:cNvPr id="0" name=""/>
        <dsp:cNvSpPr/>
      </dsp:nvSpPr>
      <dsp:spPr>
        <a:xfrm>
          <a:off x="1350589" y="2149019"/>
          <a:ext cx="533462" cy="266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Easily Operable</a:t>
          </a:r>
          <a:endParaRPr lang="es-PA" sz="700" kern="1200" dirty="0"/>
        </a:p>
      </dsp:txBody>
      <dsp:txXfrm>
        <a:off x="1350589" y="2149019"/>
        <a:ext cx="533462" cy="266731"/>
      </dsp:txXfrm>
    </dsp:sp>
    <dsp:sp modelId="{F688E6BC-C589-48A2-BCDF-02BD04FE620D}">
      <dsp:nvSpPr>
        <dsp:cNvPr id="0" name=""/>
        <dsp:cNvSpPr/>
      </dsp:nvSpPr>
      <dsp:spPr>
        <a:xfrm rot="18289469">
          <a:off x="1803913" y="2122939"/>
          <a:ext cx="373661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373661" y="607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 rot="18289469">
        <a:off x="1981402" y="2119672"/>
        <a:ext cx="18683" cy="18683"/>
      </dsp:txXfrm>
    </dsp:sp>
    <dsp:sp modelId="{B61BC7ED-8A28-4E2F-A615-B67771BA8808}">
      <dsp:nvSpPr>
        <dsp:cNvPr id="0" name=""/>
        <dsp:cNvSpPr/>
      </dsp:nvSpPr>
      <dsp:spPr>
        <a:xfrm>
          <a:off x="2097436" y="1842278"/>
          <a:ext cx="533462" cy="266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Less Man Power</a:t>
          </a:r>
          <a:endParaRPr lang="es-PA" sz="700" kern="1200" dirty="0"/>
        </a:p>
      </dsp:txBody>
      <dsp:txXfrm>
        <a:off x="2097436" y="1842278"/>
        <a:ext cx="533462" cy="266731"/>
      </dsp:txXfrm>
    </dsp:sp>
    <dsp:sp modelId="{9B820466-B6D9-4FF1-9959-02B5CFF062F8}">
      <dsp:nvSpPr>
        <dsp:cNvPr id="0" name=""/>
        <dsp:cNvSpPr/>
      </dsp:nvSpPr>
      <dsp:spPr>
        <a:xfrm>
          <a:off x="1884051" y="2276309"/>
          <a:ext cx="213384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213384" y="607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>
        <a:off x="1985409" y="2277050"/>
        <a:ext cx="10669" cy="10669"/>
      </dsp:txXfrm>
    </dsp:sp>
    <dsp:sp modelId="{E8538480-1525-4B54-A9C4-DB60A4F37E84}">
      <dsp:nvSpPr>
        <dsp:cNvPr id="0" name=""/>
        <dsp:cNvSpPr/>
      </dsp:nvSpPr>
      <dsp:spPr>
        <a:xfrm>
          <a:off x="2097436" y="2149019"/>
          <a:ext cx="533462" cy="266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Single Operator</a:t>
          </a:r>
          <a:endParaRPr lang="es-PA" sz="700" kern="1200" dirty="0"/>
        </a:p>
      </dsp:txBody>
      <dsp:txXfrm>
        <a:off x="2097436" y="2149019"/>
        <a:ext cx="533462" cy="266731"/>
      </dsp:txXfrm>
    </dsp:sp>
    <dsp:sp modelId="{2B26C9DD-57B1-4EE5-A779-D6F3E5CF38A8}">
      <dsp:nvSpPr>
        <dsp:cNvPr id="0" name=""/>
        <dsp:cNvSpPr/>
      </dsp:nvSpPr>
      <dsp:spPr>
        <a:xfrm rot="3310531">
          <a:off x="1803913" y="2429679"/>
          <a:ext cx="373661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373661" y="607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 rot="3310531">
        <a:off x="1981402" y="2426413"/>
        <a:ext cx="18683" cy="18683"/>
      </dsp:txXfrm>
    </dsp:sp>
    <dsp:sp modelId="{D3EA4395-484B-45C0-A267-2546B501AEB6}">
      <dsp:nvSpPr>
        <dsp:cNvPr id="0" name=""/>
        <dsp:cNvSpPr/>
      </dsp:nvSpPr>
      <dsp:spPr>
        <a:xfrm>
          <a:off x="2097436" y="2455760"/>
          <a:ext cx="533462" cy="266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Controls</a:t>
          </a:r>
          <a:endParaRPr lang="es-PA" sz="700" kern="1200" dirty="0"/>
        </a:p>
      </dsp:txBody>
      <dsp:txXfrm>
        <a:off x="2097436" y="2455760"/>
        <a:ext cx="533462" cy="266731"/>
      </dsp:txXfrm>
    </dsp:sp>
    <dsp:sp modelId="{03CCCFDE-2E77-46E6-955C-1FB943675BEB}">
      <dsp:nvSpPr>
        <dsp:cNvPr id="0" name=""/>
        <dsp:cNvSpPr/>
      </dsp:nvSpPr>
      <dsp:spPr>
        <a:xfrm rot="4924756">
          <a:off x="469657" y="2583050"/>
          <a:ext cx="1548477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1548477" y="607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 rot="4924756">
        <a:off x="1205184" y="2550413"/>
        <a:ext cx="77423" cy="77423"/>
      </dsp:txXfrm>
    </dsp:sp>
    <dsp:sp modelId="{30790009-B624-4A3C-A4CC-C4DC43E860BD}">
      <dsp:nvSpPr>
        <dsp:cNvPr id="0" name=""/>
        <dsp:cNvSpPr/>
      </dsp:nvSpPr>
      <dsp:spPr>
        <a:xfrm>
          <a:off x="1350589" y="3222612"/>
          <a:ext cx="533462" cy="266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Design</a:t>
          </a:r>
          <a:endParaRPr lang="es-PA" sz="700" kern="1200" dirty="0"/>
        </a:p>
      </dsp:txBody>
      <dsp:txXfrm>
        <a:off x="1350589" y="3222612"/>
        <a:ext cx="533462" cy="266731"/>
      </dsp:txXfrm>
    </dsp:sp>
    <dsp:sp modelId="{D621D45F-29DA-4374-A937-269961803DD1}">
      <dsp:nvSpPr>
        <dsp:cNvPr id="0" name=""/>
        <dsp:cNvSpPr/>
      </dsp:nvSpPr>
      <dsp:spPr>
        <a:xfrm rot="17692822">
          <a:off x="1737152" y="3119847"/>
          <a:ext cx="507184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507184" y="607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 rot="17692822">
        <a:off x="1978064" y="3113242"/>
        <a:ext cx="25359" cy="25359"/>
      </dsp:txXfrm>
    </dsp:sp>
    <dsp:sp modelId="{1625E987-92AE-4B8D-A411-763D4CAC3E8B}">
      <dsp:nvSpPr>
        <dsp:cNvPr id="0" name=""/>
        <dsp:cNvSpPr/>
      </dsp:nvSpPr>
      <dsp:spPr>
        <a:xfrm>
          <a:off x="2097436" y="2762501"/>
          <a:ext cx="533462" cy="266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Size</a:t>
          </a:r>
          <a:endParaRPr lang="es-PA" sz="700" kern="1200" dirty="0"/>
        </a:p>
      </dsp:txBody>
      <dsp:txXfrm>
        <a:off x="2097436" y="2762501"/>
        <a:ext cx="533462" cy="266731"/>
      </dsp:txXfrm>
    </dsp:sp>
    <dsp:sp modelId="{FDA59FDA-1197-440A-9685-41915EDFCE27}">
      <dsp:nvSpPr>
        <dsp:cNvPr id="0" name=""/>
        <dsp:cNvSpPr/>
      </dsp:nvSpPr>
      <dsp:spPr>
        <a:xfrm rot="19457599">
          <a:off x="1859351" y="3273217"/>
          <a:ext cx="262784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262784" y="607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 rot="19457599">
        <a:off x="1984174" y="3272723"/>
        <a:ext cx="13139" cy="13139"/>
      </dsp:txXfrm>
    </dsp:sp>
    <dsp:sp modelId="{E0178A8B-0E8F-4463-BA86-F030E1EA5373}">
      <dsp:nvSpPr>
        <dsp:cNvPr id="0" name=""/>
        <dsp:cNvSpPr/>
      </dsp:nvSpPr>
      <dsp:spPr>
        <a:xfrm>
          <a:off x="2097436" y="3069242"/>
          <a:ext cx="533462" cy="266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Color</a:t>
          </a:r>
          <a:endParaRPr lang="es-PA" sz="700" kern="1200" dirty="0"/>
        </a:p>
      </dsp:txBody>
      <dsp:txXfrm>
        <a:off x="2097436" y="3069242"/>
        <a:ext cx="533462" cy="266731"/>
      </dsp:txXfrm>
    </dsp:sp>
    <dsp:sp modelId="{9EA500CC-4758-4AD5-BF71-4A9EC41E02DB}">
      <dsp:nvSpPr>
        <dsp:cNvPr id="0" name=""/>
        <dsp:cNvSpPr/>
      </dsp:nvSpPr>
      <dsp:spPr>
        <a:xfrm rot="2142401">
          <a:off x="1859351" y="3426587"/>
          <a:ext cx="262784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262784" y="607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 rot="2142401">
        <a:off x="1984174" y="3426093"/>
        <a:ext cx="13139" cy="13139"/>
      </dsp:txXfrm>
    </dsp:sp>
    <dsp:sp modelId="{934AED3D-3D3D-4D64-8B33-EDCE7763F587}">
      <dsp:nvSpPr>
        <dsp:cNvPr id="0" name=""/>
        <dsp:cNvSpPr/>
      </dsp:nvSpPr>
      <dsp:spPr>
        <a:xfrm>
          <a:off x="2097436" y="3375982"/>
          <a:ext cx="533462" cy="266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Volume</a:t>
          </a:r>
          <a:endParaRPr lang="es-PA" sz="700" kern="1200" dirty="0"/>
        </a:p>
      </dsp:txBody>
      <dsp:txXfrm>
        <a:off x="2097436" y="3375982"/>
        <a:ext cx="533462" cy="266731"/>
      </dsp:txXfrm>
    </dsp:sp>
    <dsp:sp modelId="{733646BC-B6C0-43CA-AD94-D8B33EEAE18E}">
      <dsp:nvSpPr>
        <dsp:cNvPr id="0" name=""/>
        <dsp:cNvSpPr/>
      </dsp:nvSpPr>
      <dsp:spPr>
        <a:xfrm rot="3907178">
          <a:off x="1737152" y="3579958"/>
          <a:ext cx="507184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507184" y="607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 rot="3907178">
        <a:off x="1978064" y="3573354"/>
        <a:ext cx="25359" cy="25359"/>
      </dsp:txXfrm>
    </dsp:sp>
    <dsp:sp modelId="{BEF3B33A-5AE8-4035-8449-72671E89F6C9}">
      <dsp:nvSpPr>
        <dsp:cNvPr id="0" name=""/>
        <dsp:cNvSpPr/>
      </dsp:nvSpPr>
      <dsp:spPr>
        <a:xfrm>
          <a:off x="2097436" y="3682723"/>
          <a:ext cx="533462" cy="266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Shape</a:t>
          </a:r>
          <a:endParaRPr lang="es-PA" sz="700" kern="1200" dirty="0"/>
        </a:p>
      </dsp:txBody>
      <dsp:txXfrm>
        <a:off x="2097436" y="3682723"/>
        <a:ext cx="533462" cy="266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DDD1FC-320B-4A06-BC0A-C5B3519DB1C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38E8A5E-2B53-4409-A3B5-67502F5A05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73B12-B5A4-42F9-877F-ACC2D0D8CE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73160-A663-475A-814E-1134279FDB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9B16217-6B8F-4002-B76B-CEC9AE10B9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9A786-4D2A-4B78-ABF8-BCA3791C3F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3C349-456E-4240-8C87-0584A9EDC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0607D-9EC6-43C1-922F-D81566F93D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5C202-BC44-4CB4-B5D0-CD2B7BC2BE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6975A-169B-4ED6-82B7-D6B6248C0A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9086C-CD6E-4D98-9F2B-94EF55CC50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F415F-753C-4FF6-959E-BBDC7C92F8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C5593-9B24-4DD4-A8C9-A9293CA44B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CD2FD-3AC8-4205-AB85-ACA4C5DB29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68F73-FDE9-424E-AD5A-8EF875C1C2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118D6-C82D-4F6B-B899-24275774D0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8A5E-2B53-4409-A3B5-67502F5A0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5593-9B24-4DD4-A8C9-A9293CA44B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BA96-7E56-4AF5-8CC7-51FC2C693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E7D3-99EC-488B-83DA-F822F1574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554B-A4C3-4FD0-B910-6150C029B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903F-BC5E-465F-9D83-3222A7C4B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B0D08-F6E2-43B7-9B0F-D9702A481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ABA96-7E56-4AF5-8CC7-51FC2C693A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EEDA-4CB3-48A0-8D5C-E8D96FAD5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CBBB-ADCF-4793-8D7E-E39BD4D0D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3B12-B5A4-42F9-877F-ACC2D0D8C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3160-A663-475A-814E-1134279FD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7E7D3-99EC-488B-83DA-F822F1574D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D554B-A4C3-4FD0-B910-6150C029B7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0903F-BC5E-465F-9D83-3222A7C4B5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B0D08-F6E2-43B7-9B0F-D9702A4816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AEEDA-4CB3-48A0-8D5C-E8D96FAD5E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ACBBB-ADCF-4793-8D7E-E39BD4D0D7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3D0F8D-78B7-46AE-B5CE-21D3624A039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CC0EBD-66FC-4244-A5DC-2401CC2BACF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D0F8D-78B7-46AE-B5CE-21D3624A0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web.resna.org/conference/proceedings/2009/SDC2009/JefferdsA/Figure_1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5" Type="http://schemas.openxmlformats.org/officeDocument/2006/relationships/image" Target="http://www.freepatentsonline.com/6932095-0-large.jpg" TargetMode="Externa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8735" y="639953"/>
            <a:ext cx="8462864" cy="1470025"/>
          </a:xfrm>
        </p:spPr>
        <p:txBody>
          <a:bodyPr/>
          <a:lstStyle/>
          <a:p>
            <a:r>
              <a:rPr lang="en-US" sz="5400" dirty="0" smtClean="0">
                <a:latin typeface="BankGothic Lt BT" pitchFamily="34" charset="0"/>
              </a:rPr>
              <a:t>THE RIDFT :analysis</a:t>
            </a:r>
            <a:endParaRPr lang="en-US" sz="5400" dirty="0">
              <a:latin typeface="BankGothic Lt BT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09744" y="2816352"/>
            <a:ext cx="3995928" cy="404164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latin typeface="BankGothic Lt BT" pitchFamily="34" charset="0"/>
              </a:rPr>
              <a:t>Presented By: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BankGothic Lt BT" pitchFamily="34" charset="0"/>
              </a:rPr>
              <a:t>Daniel Escobedo    Chelsea </a:t>
            </a:r>
            <a:r>
              <a:rPr lang="en-US" sz="2400" dirty="0" err="1" smtClean="0">
                <a:solidFill>
                  <a:schemeClr val="tx1"/>
                </a:solidFill>
                <a:latin typeface="BankGothic Lt BT" pitchFamily="34" charset="0"/>
              </a:rPr>
              <a:t>Armbrister</a:t>
            </a:r>
            <a:endParaRPr lang="en-US" sz="2400" dirty="0">
              <a:solidFill>
                <a:schemeClr val="tx1"/>
              </a:solidFill>
              <a:latin typeface="BankGothic Lt BT" pitchFamily="34" charset="0"/>
            </a:endParaRPr>
          </a:p>
          <a:p>
            <a:pPr algn="l"/>
            <a:r>
              <a:rPr lang="en-US" sz="2400" dirty="0" err="1" smtClean="0">
                <a:solidFill>
                  <a:schemeClr val="tx1"/>
                </a:solidFill>
                <a:latin typeface="BankGothic Lt BT" pitchFamily="34" charset="0"/>
              </a:rPr>
              <a:t>Divyesh</a:t>
            </a:r>
            <a:r>
              <a:rPr lang="en-US" sz="2400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ankGothic Lt BT" pitchFamily="34" charset="0"/>
              </a:rPr>
              <a:t>Bhakta</a:t>
            </a:r>
            <a:endParaRPr lang="en-US" sz="2400" dirty="0">
              <a:solidFill>
                <a:schemeClr val="tx1"/>
              </a:solidFill>
              <a:latin typeface="BankGothic Lt BT" pitchFamily="34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BankGothic Lt BT" pitchFamily="34" charset="0"/>
              </a:rPr>
              <a:t>Brian </a:t>
            </a:r>
            <a:r>
              <a:rPr lang="en-US" sz="2400" dirty="0" err="1" smtClean="0">
                <a:solidFill>
                  <a:schemeClr val="tx1"/>
                </a:solidFill>
                <a:latin typeface="BankGothic Lt BT" pitchFamily="34" charset="0"/>
              </a:rPr>
              <a:t>LaTulip</a:t>
            </a:r>
            <a:endParaRPr lang="en-US" sz="24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BankGothic Lt BT" pitchFamily="34" charset="0"/>
              </a:rPr>
              <a:t>Luis </a:t>
            </a:r>
            <a:r>
              <a:rPr lang="en-US" sz="2400" dirty="0" err="1" smtClean="0">
                <a:solidFill>
                  <a:schemeClr val="tx1"/>
                </a:solidFill>
                <a:latin typeface="BankGothic Lt BT" pitchFamily="34" charset="0"/>
              </a:rPr>
              <a:t>Sura</a:t>
            </a:r>
            <a:r>
              <a:rPr lang="en-US" sz="2400" dirty="0" smtClean="0">
                <a:solidFill>
                  <a:schemeClr val="tx1"/>
                </a:solidFill>
                <a:latin typeface="BankGothic Lt BT" pitchFamily="34" charset="0"/>
              </a:rPr>
              <a:t>             Joseph Gwaltney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48" y="2420112"/>
            <a:ext cx="3276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9728" y="4422648"/>
            <a:ext cx="4864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BankGothic Md BT" pitchFamily="34" charset="0"/>
              </a:rPr>
              <a:t>Advisors</a:t>
            </a:r>
            <a:r>
              <a:rPr lang="en-US" sz="1600" dirty="0" smtClean="0">
                <a:latin typeface="BankGothic Md BT" pitchFamily="34" charset="0"/>
              </a:rPr>
              <a:t>:  Dr. </a:t>
            </a:r>
            <a:r>
              <a:rPr lang="en-US" sz="1600" dirty="0" err="1" smtClean="0">
                <a:latin typeface="BankGothic Md BT" pitchFamily="34" charset="0"/>
              </a:rPr>
              <a:t>Okenwa</a:t>
            </a:r>
            <a:r>
              <a:rPr lang="en-US" sz="1600" dirty="0" smtClean="0">
                <a:latin typeface="BankGothic Md BT" pitchFamily="34" charset="0"/>
              </a:rPr>
              <a:t> </a:t>
            </a:r>
            <a:r>
              <a:rPr lang="en-US" sz="1600" dirty="0" err="1" smtClean="0">
                <a:latin typeface="BankGothic Md BT" pitchFamily="34" charset="0"/>
              </a:rPr>
              <a:t>Okoli</a:t>
            </a:r>
            <a:r>
              <a:rPr lang="en-US" sz="1600" dirty="0" smtClean="0">
                <a:latin typeface="BankGothic Md BT" pitchFamily="34" charset="0"/>
              </a:rPr>
              <a:t> </a:t>
            </a:r>
          </a:p>
          <a:p>
            <a:r>
              <a:rPr lang="en-US" sz="1600" dirty="0" smtClean="0">
                <a:latin typeface="BankGothic Md BT" pitchFamily="34" charset="0"/>
              </a:rPr>
              <a:t>               Dr. Peter N. </a:t>
            </a:r>
            <a:r>
              <a:rPr lang="en-US" sz="1600" dirty="0" err="1" smtClean="0">
                <a:latin typeface="BankGothic Md BT" pitchFamily="34" charset="0"/>
              </a:rPr>
              <a:t>Kalu</a:t>
            </a:r>
            <a:endParaRPr lang="en-US" sz="1600" dirty="0" smtClean="0">
              <a:latin typeface="BankGothic Md BT" pitchFamily="34" charset="0"/>
            </a:endParaRPr>
          </a:p>
          <a:p>
            <a:r>
              <a:rPr lang="en-US" sz="1600" dirty="0" smtClean="0">
                <a:latin typeface="BankGothic Md BT" pitchFamily="34" charset="0"/>
              </a:rPr>
              <a:t>	    </a:t>
            </a:r>
            <a:r>
              <a:rPr lang="en-US" sz="1600" dirty="0" err="1" smtClean="0">
                <a:latin typeface="BankGothic Md BT" pitchFamily="34" charset="0"/>
              </a:rPr>
              <a:t>tarik</a:t>
            </a:r>
            <a:r>
              <a:rPr lang="en-US" sz="1600" dirty="0" smtClean="0">
                <a:latin typeface="BankGothic Md BT" pitchFamily="34" charset="0"/>
              </a:rPr>
              <a:t> Dickens 	</a:t>
            </a:r>
            <a:endParaRPr lang="en-US" sz="1600" dirty="0">
              <a:latin typeface="BankGothic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OSHA 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25774" y="1458110"/>
            <a:ext cx="4041775" cy="639762"/>
          </a:xfrm>
        </p:spPr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Statistical data </a:t>
            </a:r>
            <a:endParaRPr lang="en-US" dirty="0">
              <a:latin typeface="BankGothic Md BT" pitchFamily="34" charset="0"/>
            </a:endParaRP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quarter" idx="4"/>
          </p:nvPr>
        </p:nvGraphicFramePr>
        <p:xfrm>
          <a:off x="4645023" y="2174875"/>
          <a:ext cx="4498976" cy="330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744"/>
                <a:gridCol w="1124744"/>
                <a:gridCol w="1124744"/>
                <a:gridCol w="1124744"/>
              </a:tblGrid>
              <a:tr h="572539">
                <a:tc>
                  <a:txBody>
                    <a:bodyPr/>
                    <a:lstStyle/>
                    <a:p>
                      <a:r>
                        <a:rPr lang="en-US" dirty="0" smtClean="0"/>
                        <a:t>Event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7999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Struck</a:t>
                      </a:r>
                      <a:r>
                        <a:rPr lang="en-US" sz="1400" baseline="0" dirty="0" smtClean="0"/>
                        <a:t> by Equipment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119,130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12.19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5 </a:t>
                      </a:r>
                      <a:endParaRPr lang="en-US" dirty="0"/>
                    </a:p>
                  </a:txBody>
                  <a:tcPr/>
                </a:tc>
              </a:tr>
              <a:tr h="11293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Struck against </a:t>
                      </a:r>
                      <a:r>
                        <a:rPr lang="en-US" sz="1400" baseline="0" dirty="0" smtClean="0"/>
                        <a:t>Equipment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67,170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7999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Caught in </a:t>
                      </a:r>
                      <a:r>
                        <a:rPr lang="en-US" sz="1400" baseline="0" dirty="0" smtClean="0"/>
                        <a:t>Equipment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41,040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758" y="1655545"/>
            <a:ext cx="4310328" cy="476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95624" y="231095"/>
            <a:ext cx="6316662" cy="866185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BankGothic Md BT" pitchFamily="34" charset="0"/>
              </a:rPr>
              <a:t>ERGONOMIC  ARM </a:t>
            </a:r>
            <a:r>
              <a:rPr lang="en-US" sz="2800" dirty="0" smtClean="0">
                <a:latin typeface="BankGothic Md BT" pitchFamily="34" charset="0"/>
              </a:rPr>
              <a:t>ANALYSIS Current  </a:t>
            </a:r>
            <a:r>
              <a:rPr lang="en-US" sz="2800" dirty="0" err="1" smtClean="0">
                <a:latin typeface="BankGothic Md BT" pitchFamily="34" charset="0"/>
              </a:rPr>
              <a:t>Ridft</a:t>
            </a:r>
            <a:r>
              <a:rPr lang="en-US" sz="2800" dirty="0" smtClean="0">
                <a:latin typeface="BankGothic Md BT" pitchFamily="34" charset="0"/>
              </a:rPr>
              <a:t> </a:t>
            </a:r>
            <a:endParaRPr lang="en-US" sz="2800" dirty="0">
              <a:latin typeface="BankGothic Md BT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25286" y="1549907"/>
          <a:ext cx="6918884" cy="834063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489839"/>
                <a:gridCol w="1452753"/>
                <a:gridCol w="1423736"/>
                <a:gridCol w="1376521"/>
                <a:gridCol w="1176035"/>
              </a:tblGrid>
              <a:tr h="556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Height of Operator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Weight of Operator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Weight of Load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Weight of Supported Load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ym typeface="Symbol"/>
                        </a:rPr>
                        <a:t>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2780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68”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150lb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50lb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25lb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90°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0" name="Picture 9"/>
          <p:cNvPicPr/>
          <p:nvPr/>
        </p:nvPicPr>
        <p:blipFill>
          <a:blip r:embed="rId2" cstate="print"/>
          <a:srcRect t="4270" r="54862"/>
          <a:stretch>
            <a:fillRect/>
          </a:stretch>
        </p:blipFill>
        <p:spPr bwMode="auto">
          <a:xfrm>
            <a:off x="674043" y="2884715"/>
            <a:ext cx="2559014" cy="1610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4404596"/>
            <a:ext cx="88056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∑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Fy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0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en-US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 +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n-US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-.02W - F</a:t>
            </a:r>
            <a:r>
              <a:rPr kumimoji="0" lang="en-US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∑M</a:t>
            </a:r>
            <a:r>
              <a:rPr kumimoji="0" lang="en-US" sz="1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0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n-US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(BC) -.02W(BD) - F</a:t>
            </a:r>
            <a:r>
              <a:rPr kumimoji="0" lang="en-US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(BE)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n-US" sz="16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Bicep</a:t>
            </a:r>
            <a:r>
              <a:rPr kumimoji="0" lang="en-US" sz="1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353.3 lb 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en-US" sz="16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</a:t>
            </a:r>
            <a:r>
              <a:rPr kumimoji="0" lang="en-US" sz="1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325.3 lb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Flowchart: Manual Operation 13"/>
          <p:cNvSpPr/>
          <p:nvPr/>
        </p:nvSpPr>
        <p:spPr>
          <a:xfrm>
            <a:off x="3520440" y="3718124"/>
            <a:ext cx="2011680" cy="960120"/>
          </a:xfrm>
          <a:prstGeom prst="flowChartManualOperation">
            <a:avLst/>
          </a:prstGeom>
          <a:solidFill>
            <a:srgbClr val="004A64"/>
          </a:solidFill>
          <a:ln>
            <a:solidFill>
              <a:srgbClr val="0000FF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00984" y="3635828"/>
            <a:ext cx="2505456" cy="457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542288">
            <a:off x="3232514" y="3397571"/>
            <a:ext cx="2552603" cy="457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/>
          <p:nvPr/>
        </p:nvPicPr>
        <p:blipFill>
          <a:blip r:embed="rId2" cstate="print"/>
          <a:srcRect l="47070" t="-80"/>
          <a:stretch>
            <a:fillRect/>
          </a:stretch>
        </p:blipFill>
        <p:spPr bwMode="auto">
          <a:xfrm>
            <a:off x="315687" y="4680858"/>
            <a:ext cx="3145971" cy="1979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176"/>
            <a:ext cx="8229600" cy="61582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BankGothic Md BT" pitchFamily="34" charset="0"/>
              </a:rPr>
              <a:t>ERGONOMIC BENDING,LIFTING, AND CARRYING ANALYSIS</a:t>
            </a:r>
            <a:endParaRPr lang="en-US" sz="3200" dirty="0">
              <a:latin typeface="BankGothic Md BT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65852" y="1534083"/>
          <a:ext cx="6080760" cy="82372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216025"/>
                <a:gridCol w="1216025"/>
                <a:gridCol w="1216025"/>
                <a:gridCol w="1216025"/>
                <a:gridCol w="121666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Height of Operator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Operator Weight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Load Weight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ym typeface="Symbol"/>
                        </a:rPr>
                        <a:t>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ym typeface="Symbol"/>
                        </a:rPr>
                        <a:t>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ym typeface="Symbo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68”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150lb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50lb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57°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13°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 t="209" r="42823"/>
          <a:stretch>
            <a:fillRect/>
          </a:stretch>
        </p:blipFill>
        <p:spPr bwMode="auto">
          <a:xfrm>
            <a:off x="195943" y="2536373"/>
            <a:ext cx="2090057" cy="2902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/>
          <p:nvPr/>
        </p:nvPicPr>
        <p:blipFill>
          <a:blip r:embed="rId2" cstate="print"/>
          <a:srcRect l="58833" t="1268" r="311"/>
          <a:stretch>
            <a:fillRect/>
          </a:stretch>
        </p:blipFill>
        <p:spPr bwMode="auto">
          <a:xfrm>
            <a:off x="2362201" y="2666999"/>
            <a:ext cx="1338943" cy="2499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419601" y="2796084"/>
            <a:ext cx="492034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∑</a:t>
            </a:r>
            <a:r>
              <a:rPr lang="en-US" b="1" dirty="0" err="1" smtClean="0"/>
              <a:t>Fx</a:t>
            </a:r>
            <a:r>
              <a:rPr lang="en-US" b="1" dirty="0" smtClean="0"/>
              <a:t> = 0</a:t>
            </a:r>
            <a:endParaRPr lang="en-US" dirty="0" smtClean="0"/>
          </a:p>
          <a:p>
            <a:r>
              <a:rPr lang="en-US" dirty="0" smtClean="0"/>
              <a:t>R</a:t>
            </a:r>
            <a:r>
              <a:rPr lang="en-US" baseline="-25000" dirty="0" smtClean="0"/>
              <a:t>x </a:t>
            </a:r>
            <a:r>
              <a:rPr lang="en-US" dirty="0" smtClean="0"/>
              <a:t>-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ex</a:t>
            </a:r>
            <a:r>
              <a:rPr lang="en-US" dirty="0" smtClean="0"/>
              <a:t> = 0; R</a:t>
            </a:r>
            <a:r>
              <a:rPr lang="en-US" baseline="-25000" dirty="0" smtClean="0"/>
              <a:t>x </a:t>
            </a:r>
            <a:r>
              <a:rPr lang="en-US" dirty="0" smtClean="0"/>
              <a:t>-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e</a:t>
            </a:r>
            <a:r>
              <a:rPr lang="en-US" dirty="0" err="1" smtClean="0"/>
              <a:t>cos</a:t>
            </a:r>
            <a:r>
              <a:rPr lang="en-US" dirty="0" smtClean="0"/>
              <a:t>(</a:t>
            </a:r>
            <a:r>
              <a:rPr lang="en-US" dirty="0" smtClean="0">
                <a:sym typeface="Symbol"/>
              </a:rPr>
              <a:t></a:t>
            </a:r>
            <a:r>
              <a:rPr lang="en-US" dirty="0" smtClean="0"/>
              <a:t>-</a:t>
            </a:r>
            <a:r>
              <a:rPr lang="en-US" dirty="0" smtClean="0">
                <a:sym typeface="Symbol"/>
              </a:rPr>
              <a:t></a:t>
            </a:r>
            <a:r>
              <a:rPr lang="en-US" dirty="0" smtClean="0"/>
              <a:t>) = 0 </a:t>
            </a:r>
          </a:p>
          <a:p>
            <a:r>
              <a:rPr lang="en-US" dirty="0" smtClean="0"/>
              <a:t>R</a:t>
            </a:r>
            <a:r>
              <a:rPr lang="en-US" baseline="-25000" dirty="0" smtClean="0"/>
              <a:t>x </a:t>
            </a:r>
            <a:r>
              <a:rPr lang="en-US" dirty="0" smtClean="0"/>
              <a:t>= 626.4lb</a:t>
            </a:r>
          </a:p>
          <a:p>
            <a:r>
              <a:rPr lang="en-US" b="1" dirty="0" smtClean="0"/>
              <a:t>∑</a:t>
            </a:r>
            <a:r>
              <a:rPr lang="en-US" b="1" dirty="0" err="1" smtClean="0"/>
              <a:t>Fy</a:t>
            </a:r>
            <a:r>
              <a:rPr lang="en-US" b="1" dirty="0" smtClean="0"/>
              <a:t> = 0</a:t>
            </a:r>
            <a:endParaRPr lang="en-US" dirty="0" smtClean="0"/>
          </a:p>
          <a:p>
            <a:r>
              <a:rPr lang="en-US" dirty="0" err="1" smtClean="0"/>
              <a:t>R</a:t>
            </a:r>
            <a:r>
              <a:rPr lang="en-US" baseline="-25000" dirty="0" err="1" smtClean="0"/>
              <a:t>y</a:t>
            </a:r>
            <a:r>
              <a:rPr lang="en-US" dirty="0" smtClean="0"/>
              <a:t> - .36W – (.18W+W</a:t>
            </a:r>
            <a:r>
              <a:rPr lang="en-US" baseline="-25000" dirty="0" smtClean="0"/>
              <a:t>L</a:t>
            </a:r>
            <a:r>
              <a:rPr lang="en-US" dirty="0" smtClean="0"/>
              <a:t>) – F</a:t>
            </a:r>
            <a:r>
              <a:rPr lang="en-US" baseline="-25000" dirty="0" smtClean="0"/>
              <a:t>ey </a:t>
            </a:r>
            <a:r>
              <a:rPr lang="en-US" dirty="0" smtClean="0"/>
              <a:t>= 0 </a:t>
            </a:r>
          </a:p>
          <a:p>
            <a:r>
              <a:rPr lang="en-US" dirty="0" err="1" smtClean="0"/>
              <a:t>R</a:t>
            </a:r>
            <a:r>
              <a:rPr lang="en-US" baseline="-25000" dirty="0" err="1" smtClean="0"/>
              <a:t>y</a:t>
            </a:r>
            <a:r>
              <a:rPr lang="en-US" dirty="0" smtClean="0"/>
              <a:t> - .36W – (.18W+W</a:t>
            </a:r>
            <a:r>
              <a:rPr lang="en-US" baseline="-25000" dirty="0" smtClean="0"/>
              <a:t>L</a:t>
            </a:r>
            <a:r>
              <a:rPr lang="en-US" dirty="0" smtClean="0"/>
              <a:t>) -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e</a:t>
            </a:r>
            <a:r>
              <a:rPr lang="en-US" dirty="0" err="1" smtClean="0"/>
              <a:t>sin</a:t>
            </a:r>
            <a:r>
              <a:rPr lang="en-US" dirty="0" smtClean="0"/>
              <a:t> (</a:t>
            </a:r>
            <a:r>
              <a:rPr lang="en-US" dirty="0" smtClean="0">
                <a:sym typeface="Symbol"/>
              </a:rPr>
              <a:t></a:t>
            </a:r>
            <a:r>
              <a:rPr lang="en-US" dirty="0" smtClean="0"/>
              <a:t>-</a:t>
            </a:r>
            <a:r>
              <a:rPr lang="en-US" dirty="0" smtClean="0">
                <a:sym typeface="Symbol"/>
              </a:rPr>
              <a:t></a:t>
            </a:r>
            <a:r>
              <a:rPr lang="en-US" dirty="0" smtClean="0"/>
              <a:t>) = 0 </a:t>
            </a:r>
          </a:p>
          <a:p>
            <a:r>
              <a:rPr lang="en-US" dirty="0" err="1" smtClean="0"/>
              <a:t>R</a:t>
            </a:r>
            <a:r>
              <a:rPr lang="en-US" baseline="-25000" dirty="0" err="1" smtClean="0"/>
              <a:t>y</a:t>
            </a:r>
            <a:r>
              <a:rPr lang="en-US" baseline="-25000" dirty="0" smtClean="0"/>
              <a:t> </a:t>
            </a:r>
            <a:r>
              <a:rPr lang="en-US" dirty="0" smtClean="0"/>
              <a:t>= -735.3 lb (Downward action)</a:t>
            </a:r>
          </a:p>
          <a:p>
            <a:r>
              <a:rPr lang="en-US" b="1" dirty="0" smtClean="0"/>
              <a:t>∑M</a:t>
            </a:r>
            <a:r>
              <a:rPr lang="en-US" b="1" baseline="-25000" dirty="0" smtClean="0"/>
              <a:t>A</a:t>
            </a:r>
            <a:r>
              <a:rPr lang="en-US" b="1" dirty="0" smtClean="0"/>
              <a:t> = 0</a:t>
            </a:r>
            <a:endParaRPr lang="en-US" dirty="0" smtClean="0"/>
          </a:p>
          <a:p>
            <a:r>
              <a:rPr lang="en-US" dirty="0" smtClean="0"/>
              <a:t>-.36W(AB)</a:t>
            </a:r>
            <a:r>
              <a:rPr lang="en-US" dirty="0" err="1" smtClean="0"/>
              <a:t>cos</a:t>
            </a:r>
            <a:r>
              <a:rPr lang="en-US" dirty="0" smtClean="0"/>
              <a:t>(</a:t>
            </a:r>
            <a:r>
              <a:rPr lang="en-US" dirty="0" smtClean="0">
                <a:sym typeface="Symbol"/>
              </a:rPr>
              <a:t></a:t>
            </a:r>
            <a:r>
              <a:rPr lang="en-US" dirty="0" smtClean="0"/>
              <a:t>) – (.18W+W</a:t>
            </a:r>
            <a:r>
              <a:rPr lang="en-US" baseline="-25000" dirty="0" smtClean="0"/>
              <a:t>L</a:t>
            </a:r>
            <a:r>
              <a:rPr lang="en-US" dirty="0" smtClean="0"/>
              <a:t>)(AD)</a:t>
            </a:r>
            <a:r>
              <a:rPr lang="en-US" dirty="0" err="1" smtClean="0"/>
              <a:t>cos</a:t>
            </a:r>
            <a:r>
              <a:rPr lang="en-US" dirty="0" smtClean="0"/>
              <a:t>(</a:t>
            </a:r>
            <a:r>
              <a:rPr lang="en-US" dirty="0" smtClean="0">
                <a:sym typeface="Symbol"/>
              </a:rPr>
              <a:t></a:t>
            </a:r>
            <a:r>
              <a:rPr lang="en-US" dirty="0" smtClean="0"/>
              <a:t>)- F</a:t>
            </a:r>
            <a:r>
              <a:rPr lang="en-US" baseline="-25000" dirty="0" smtClean="0"/>
              <a:t>ey</a:t>
            </a:r>
            <a:r>
              <a:rPr lang="en-US" dirty="0" smtClean="0"/>
              <a:t>(AC)</a:t>
            </a:r>
            <a:r>
              <a:rPr lang="en-US" dirty="0" err="1" smtClean="0"/>
              <a:t>cos</a:t>
            </a:r>
            <a:r>
              <a:rPr lang="en-US" dirty="0" smtClean="0"/>
              <a:t>(</a:t>
            </a:r>
            <a:r>
              <a:rPr lang="en-US" dirty="0" smtClean="0">
                <a:sym typeface="Symbol"/>
              </a:rPr>
              <a:t></a:t>
            </a:r>
            <a:r>
              <a:rPr lang="en-US" dirty="0" smtClean="0"/>
              <a:t>)+</a:t>
            </a:r>
          </a:p>
          <a:p>
            <a:r>
              <a:rPr lang="en-US" dirty="0" smtClean="0"/>
              <a:t>	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ex</a:t>
            </a:r>
            <a:r>
              <a:rPr lang="en-US" dirty="0" smtClean="0"/>
              <a:t>(AC)sin(</a:t>
            </a:r>
            <a:r>
              <a:rPr lang="en-US" dirty="0" smtClean="0">
                <a:sym typeface="Symbol"/>
              </a:rPr>
              <a:t></a:t>
            </a:r>
            <a:r>
              <a:rPr lang="en-US" dirty="0" smtClean="0"/>
              <a:t>)</a:t>
            </a:r>
          </a:p>
          <a:p>
            <a:r>
              <a:rPr lang="en-US" dirty="0" smtClean="0"/>
              <a:t>F</a:t>
            </a:r>
            <a:r>
              <a:rPr lang="en-US" baseline="-25000" dirty="0" smtClean="0"/>
              <a:t>e</a:t>
            </a:r>
            <a:r>
              <a:rPr lang="en-US" dirty="0" smtClean="0"/>
              <a:t> = (289.1/10.191) = 870.1lb ( Extensor Muscle Force)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Ergonomic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Generation</a:t>
            </a:r>
          </a:p>
        </p:txBody>
      </p:sp>
      <p:pic>
        <p:nvPicPr>
          <p:cNvPr id="2051" name="Picture 1" descr="thu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47800"/>
            <a:ext cx="43624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Ergonomically viable lift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Portable table lift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Lack of Safety Constraints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Coil susceptible to brittle fracture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Expensive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Short coil life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Generation (Cont.)</a:t>
            </a:r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3810000" y="3962400"/>
            <a:ext cx="4953000" cy="2235200"/>
            <a:chOff x="2527" y="12210"/>
            <a:chExt cx="7362" cy="3345"/>
          </a:xfrm>
        </p:grpSpPr>
        <p:sp>
          <p:nvSpPr>
            <p:cNvPr id="3079" name="AutoShape 10"/>
            <p:cNvSpPr>
              <a:spLocks noChangeAspect="1" noChangeArrowheads="1" noTextEdit="1"/>
            </p:cNvSpPr>
            <p:nvPr/>
          </p:nvSpPr>
          <p:spPr bwMode="auto">
            <a:xfrm>
              <a:off x="2527" y="12210"/>
              <a:ext cx="7362" cy="33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080" name="Picture 8" descr="http://web.resna.org/conference/proceedings/2009/SDC2009/JefferdsA/Figure_1.jpg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5943" y="12210"/>
              <a:ext cx="3946" cy="3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1" name="Rectangle 7"/>
            <p:cNvSpPr>
              <a:spLocks noChangeArrowheads="1"/>
            </p:cNvSpPr>
            <p:nvPr/>
          </p:nvSpPr>
          <p:spPr bwMode="auto">
            <a:xfrm>
              <a:off x="7454" y="15174"/>
              <a:ext cx="483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9611" tIns="44806" rIns="89611" bIns="44806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cs typeface="Times New Roman" pitchFamily="18" charset="0"/>
                </a:rPr>
                <a:t>     </a:t>
              </a:r>
              <a:endParaRPr lang="en-US"/>
            </a:p>
          </p:txBody>
        </p:sp>
        <p:sp>
          <p:nvSpPr>
            <p:cNvPr id="3082" name="Line 6"/>
            <p:cNvSpPr>
              <a:spLocks noChangeShapeType="1"/>
            </p:cNvSpPr>
            <p:nvPr/>
          </p:nvSpPr>
          <p:spPr bwMode="auto">
            <a:xfrm flipH="1">
              <a:off x="4650" y="13325"/>
              <a:ext cx="1570" cy="836"/>
            </a:xfrm>
            <a:prstGeom prst="line">
              <a:avLst/>
            </a:prstGeom>
            <a:noFill/>
            <a:ln w="9525">
              <a:noFill/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Pros</a:t>
            </a:r>
          </a:p>
          <a:p>
            <a:pPr lvl="1"/>
            <a:r>
              <a:rPr lang="en-US" smtClean="0"/>
              <a:t>Portable (Swivel Wheels)</a:t>
            </a:r>
          </a:p>
          <a:p>
            <a:pPr lvl="1"/>
            <a:r>
              <a:rPr lang="en-US" smtClean="0"/>
              <a:t>Adjustable Safety Lock</a:t>
            </a:r>
          </a:p>
          <a:p>
            <a:pPr lvl="1"/>
            <a:r>
              <a:rPr lang="en-US" smtClean="0"/>
              <a:t>Sturdy</a:t>
            </a:r>
          </a:p>
          <a:p>
            <a:pPr lvl="1"/>
            <a:endParaRPr lang="en-US" smtClean="0"/>
          </a:p>
          <a:p>
            <a:r>
              <a:rPr lang="en-US" smtClean="0"/>
              <a:t>Cons</a:t>
            </a:r>
          </a:p>
          <a:p>
            <a:pPr lvl="1"/>
            <a:r>
              <a:rPr lang="en-US" smtClean="0"/>
              <a:t>No manner of precise placement</a:t>
            </a:r>
          </a:p>
          <a:p>
            <a:pPr lvl="1"/>
            <a:r>
              <a:rPr lang="en-US" smtClean="0"/>
              <a:t>Two Man Operation</a:t>
            </a:r>
          </a:p>
        </p:txBody>
      </p:sp>
      <p:pic>
        <p:nvPicPr>
          <p:cNvPr id="3078" name="Picture 9" descr="http://www.freepatentsonline.com/6932095-0-large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6248400" y="1447800"/>
            <a:ext cx="2387600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Trolley</a:t>
            </a:r>
          </a:p>
        </p:txBody>
      </p:sp>
      <p:pic>
        <p:nvPicPr>
          <p:cNvPr id="409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4535488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47800"/>
            <a:ext cx="3709988" cy="2262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886200"/>
            <a:ext cx="4746625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Conclusion 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endParaRPr lang="en-US" dirty="0" smtClean="0">
              <a:latin typeface="BankGothic Md BT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BankGothic Md BT" pitchFamily="34" charset="0"/>
              </a:rPr>
              <a:t>problem was </a:t>
            </a:r>
            <a:r>
              <a:rPr lang="en-US" dirty="0" smtClean="0">
                <a:latin typeface="BankGothic Md BT" pitchFamily="34" charset="0"/>
              </a:rPr>
              <a:t>redefined</a:t>
            </a:r>
            <a:endParaRPr lang="en-US" dirty="0" smtClean="0">
              <a:latin typeface="BankGothic Md BT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BankGothic Md BT" pitchFamily="34" charset="0"/>
              </a:rPr>
              <a:t>new </a:t>
            </a:r>
            <a:r>
              <a:rPr lang="en-US" dirty="0" smtClean="0">
                <a:latin typeface="BankGothic Md BT" pitchFamily="34" charset="0"/>
              </a:rPr>
              <a:t>design must be assembled </a:t>
            </a:r>
            <a:r>
              <a:rPr lang="en-US" dirty="0" smtClean="0">
                <a:latin typeface="BankGothic Md BT" pitchFamily="34" charset="0"/>
              </a:rPr>
              <a:t>to meet </a:t>
            </a:r>
            <a:r>
              <a:rPr lang="en-US" dirty="0" smtClean="0">
                <a:latin typeface="BankGothic Md BT" pitchFamily="34" charset="0"/>
              </a:rPr>
              <a:t>project </a:t>
            </a:r>
            <a:r>
              <a:rPr lang="en-US" dirty="0" smtClean="0">
                <a:latin typeface="BankGothic Md BT" pitchFamily="34" charset="0"/>
              </a:rPr>
              <a:t>aims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BankGothic Md BT" pitchFamily="34" charset="0"/>
              </a:rPr>
              <a:t> </a:t>
            </a:r>
            <a:r>
              <a:rPr lang="en-US" dirty="0" smtClean="0">
                <a:latin typeface="BankGothic Md BT" pitchFamily="34" charset="0"/>
              </a:rPr>
              <a:t>Next phase : DESIGN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Questions  </a:t>
            </a:r>
            <a:endParaRPr lang="en-US" dirty="0">
              <a:latin typeface="BankGothic Md BT" pitchFamily="34" charset="0"/>
            </a:endParaRPr>
          </a:p>
        </p:txBody>
      </p:sp>
      <p:pic>
        <p:nvPicPr>
          <p:cNvPr id="182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160" y="1755648"/>
            <a:ext cx="6382512" cy="427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Introduction 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661386" y="1458111"/>
            <a:ext cx="4040188" cy="639762"/>
          </a:xfrm>
        </p:spPr>
        <p:txBody>
          <a:bodyPr/>
          <a:lstStyle/>
          <a:p>
            <a:pPr algn="ctr"/>
            <a:r>
              <a:rPr lang="en-US" dirty="0" smtClean="0">
                <a:latin typeface="BankGothic Md BT" pitchFamily="34" charset="0"/>
              </a:rPr>
              <a:t>RIDFT PROCESS </a:t>
            </a:r>
            <a:endParaRPr lang="en-US" dirty="0">
              <a:latin typeface="BankGothic Md BT" pitchFamily="34" charset="0"/>
            </a:endParaRPr>
          </a:p>
        </p:txBody>
      </p:sp>
      <p:pic>
        <p:nvPicPr>
          <p:cNvPr id="10" name="Content Placeholder 7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4047" y="2252313"/>
            <a:ext cx="6025414" cy="4321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Past Design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Symmetric mirror image hydraulic linkage systems</a:t>
            </a:r>
          </a:p>
          <a:p>
            <a:r>
              <a:rPr lang="en-US" sz="2400" dirty="0" smtClean="0"/>
              <a:t>.75 </a:t>
            </a:r>
            <a:r>
              <a:rPr lang="en-US" sz="2400" dirty="0" err="1" smtClean="0"/>
              <a:t>Hp</a:t>
            </a:r>
            <a:r>
              <a:rPr lang="en-US" sz="2400" dirty="0" smtClean="0"/>
              <a:t> DC motor driven </a:t>
            </a:r>
          </a:p>
          <a:p>
            <a:r>
              <a:rPr lang="en-US" sz="2400" dirty="0" smtClean="0"/>
              <a:t>4 -10” stroke hydraulic cylinders</a:t>
            </a:r>
          </a:p>
          <a:p>
            <a:r>
              <a:rPr lang="en-US" sz="2400" dirty="0" smtClean="0"/>
              <a:t>Gear and pinion </a:t>
            </a:r>
            <a:r>
              <a:rPr lang="en-US" sz="2400" dirty="0"/>
              <a:t>p</a:t>
            </a:r>
            <a:r>
              <a:rPr lang="en-US" sz="2400" dirty="0" smtClean="0"/>
              <a:t>air (50T, 40T)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8" descr="Picture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2596" y="1032990"/>
            <a:ext cx="3603825" cy="3101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929542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Cost -$14,000</a:t>
            </a:r>
          </a:p>
          <a:p>
            <a:pPr lvl="1"/>
            <a:r>
              <a:rPr lang="en-US" dirty="0" smtClean="0"/>
              <a:t>Bulk metal and custom gears</a:t>
            </a:r>
          </a:p>
          <a:p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Failure to meet OSHA standards</a:t>
            </a:r>
          </a:p>
          <a:p>
            <a:pPr lvl="1"/>
            <a:r>
              <a:rPr lang="en-US" dirty="0" smtClean="0"/>
              <a:t>Failure in </a:t>
            </a:r>
            <a:r>
              <a:rPr lang="en-US" smtClean="0"/>
              <a:t>hydraulics and materials </a:t>
            </a:r>
            <a:r>
              <a:rPr lang="en-US" dirty="0" smtClean="0"/>
              <a:t>not prevented</a:t>
            </a:r>
          </a:p>
          <a:p>
            <a:r>
              <a:rPr lang="en-US" dirty="0" smtClean="0"/>
              <a:t>Floor Space</a:t>
            </a:r>
          </a:p>
          <a:p>
            <a:pPr lvl="1"/>
            <a:r>
              <a:rPr lang="en-US" dirty="0" smtClean="0"/>
              <a:t>Too much “real estate” taken up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63" t="42659" r="45152" b="26388"/>
          <a:stretch/>
        </p:blipFill>
        <p:spPr bwMode="auto">
          <a:xfrm>
            <a:off x="5728029" y="1975911"/>
            <a:ext cx="2783115" cy="136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950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RE DEFINITION 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47574" y="1087655"/>
            <a:ext cx="8080408" cy="8369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BankGothic Md BT" pitchFamily="34" charset="0"/>
              </a:rPr>
              <a:t>Voice of Customer  </a:t>
            </a:r>
            <a:endParaRPr lang="en-US" sz="3200" dirty="0">
              <a:latin typeface="BankGothic Md BT" pitchFamily="34" charset="0"/>
            </a:endParaRP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5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8085" y="207736"/>
            <a:ext cx="8503920" cy="116205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BankGothic Md BT" pitchFamily="34" charset="0"/>
              </a:rPr>
              <a:t>SAFETY</a:t>
            </a:r>
            <a:endParaRPr lang="en-US" sz="3200" dirty="0">
              <a:latin typeface="BankGothic Md B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51" y="2491955"/>
            <a:ext cx="2907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ankGothic Lt BT" pitchFamily="34" charset="0"/>
              </a:rPr>
              <a:t>RULA- Ergonomic Tool used to </a:t>
            </a:r>
          </a:p>
          <a:p>
            <a:r>
              <a:rPr lang="en-US" b="1" dirty="0" smtClean="0">
                <a:latin typeface="BankGothic Lt BT" pitchFamily="34" charset="0"/>
              </a:rPr>
              <a:t>Measure Safety </a:t>
            </a:r>
          </a:p>
          <a:p>
            <a:r>
              <a:rPr lang="en-US" b="1" dirty="0" smtClean="0">
                <a:latin typeface="BankGothic Lt BT" pitchFamily="34" charset="0"/>
              </a:rPr>
              <a:t>of a process  </a:t>
            </a:r>
          </a:p>
          <a:p>
            <a:endParaRPr lang="en-US" dirty="0" smtClean="0">
              <a:latin typeface="BankGothic Lt BT" pitchFamily="34" charset="0"/>
            </a:endParaRPr>
          </a:p>
          <a:p>
            <a:endParaRPr lang="en-US" dirty="0">
              <a:latin typeface="BankGothic Lt BT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/>
          <a:srcRect l="11535" t="20568" r="9598" b="3627"/>
          <a:stretch>
            <a:fillRect/>
          </a:stretch>
        </p:blipFill>
        <p:spPr bwMode="auto">
          <a:xfrm>
            <a:off x="2396691" y="1309036"/>
            <a:ext cx="6747309" cy="554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96" y="27214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RULA for present </a:t>
            </a:r>
            <a:r>
              <a:rPr lang="en-US" dirty="0" err="1" smtClean="0">
                <a:latin typeface="BankGothic Md BT" pitchFamily="34" charset="0"/>
              </a:rPr>
              <a:t>Ridft</a:t>
            </a:r>
            <a:r>
              <a:rPr lang="en-US" dirty="0" smtClean="0">
                <a:latin typeface="BankGothic Md BT" pitchFamily="34" charset="0"/>
              </a:rPr>
              <a:t> 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22098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76400" y="27432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676400" y="32766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676400" y="38100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29400" y="25146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676400" y="44196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629400" y="30480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629400" y="35814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676400" y="53340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676400" y="62484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352800" y="53340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705600" y="53340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705600" y="44196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705600" y="62484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029200" y="53340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038600" y="32766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962400" y="32004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23524" y="1524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Arm &amp; Wrist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2209800"/>
            <a:ext cx="175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Upper arm</a:t>
            </a:r>
          </a:p>
          <a:p>
            <a:endParaRPr lang="en-US" dirty="0" smtClean="0"/>
          </a:p>
          <a:p>
            <a:r>
              <a:rPr lang="en-US" dirty="0" smtClean="0"/>
              <a:t>Lower arm</a:t>
            </a:r>
          </a:p>
          <a:p>
            <a:endParaRPr lang="en-US" dirty="0" smtClean="0"/>
          </a:p>
          <a:p>
            <a:r>
              <a:rPr lang="en-US" dirty="0" smtClean="0"/>
              <a:t>Wrist pos.</a:t>
            </a:r>
          </a:p>
          <a:p>
            <a:endParaRPr lang="en-US" dirty="0" smtClean="0"/>
          </a:p>
          <a:p>
            <a:r>
              <a:rPr lang="en-US" dirty="0" smtClean="0"/>
              <a:t>Wrist Twist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39000" y="2514600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Neck pos.</a:t>
            </a:r>
          </a:p>
          <a:p>
            <a:endParaRPr lang="en-US" dirty="0" smtClean="0"/>
          </a:p>
          <a:p>
            <a:r>
              <a:rPr lang="en-US" dirty="0" smtClean="0"/>
              <a:t>Trunk pos.</a:t>
            </a:r>
          </a:p>
          <a:p>
            <a:endParaRPr lang="en-US" dirty="0" smtClean="0"/>
          </a:p>
          <a:p>
            <a:r>
              <a:rPr lang="en-US" dirty="0" smtClean="0"/>
              <a:t>Legs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15200" y="4495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Posture Score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4495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Posture score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54102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Muscle use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315200" y="54102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Muscle use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0" y="6324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Force/load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315200" y="6324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Force/load</a:t>
            </a:r>
            <a:endParaRPr lang="en-US" dirty="0"/>
          </a:p>
        </p:txBody>
      </p:sp>
      <p:sp>
        <p:nvSpPr>
          <p:cNvPr id="41" name="Plus 40"/>
          <p:cNvSpPr/>
          <p:nvPr/>
        </p:nvSpPr>
        <p:spPr>
          <a:xfrm>
            <a:off x="1676400" y="4953000"/>
            <a:ext cx="381000" cy="304800"/>
          </a:xfrm>
          <a:prstGeom prst="mathPlu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Plus 41"/>
          <p:cNvSpPr/>
          <p:nvPr/>
        </p:nvSpPr>
        <p:spPr>
          <a:xfrm>
            <a:off x="1676400" y="5867400"/>
            <a:ext cx="381000" cy="304800"/>
          </a:xfrm>
          <a:prstGeom prst="mathPlu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Equal 42"/>
          <p:cNvSpPr/>
          <p:nvPr/>
        </p:nvSpPr>
        <p:spPr>
          <a:xfrm>
            <a:off x="2438400" y="5257800"/>
            <a:ext cx="762000" cy="685800"/>
          </a:xfrm>
          <a:prstGeom prst="mathEqual">
            <a:avLst>
              <a:gd name="adj1" fmla="val 17366"/>
              <a:gd name="adj2" fmla="val 19965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19800" y="15240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Neck, Trunk, &amp; Legs</a:t>
            </a:r>
            <a:endParaRPr lang="en-US" sz="2400" b="1" dirty="0"/>
          </a:p>
        </p:txBody>
      </p:sp>
      <p:sp>
        <p:nvSpPr>
          <p:cNvPr id="56" name="Plus 55"/>
          <p:cNvSpPr/>
          <p:nvPr/>
        </p:nvSpPr>
        <p:spPr>
          <a:xfrm>
            <a:off x="6705600" y="5867400"/>
            <a:ext cx="381000" cy="304800"/>
          </a:xfrm>
          <a:prstGeom prst="mathPlu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Plus 56"/>
          <p:cNvSpPr/>
          <p:nvPr/>
        </p:nvSpPr>
        <p:spPr>
          <a:xfrm>
            <a:off x="6705600" y="4953000"/>
            <a:ext cx="381000" cy="304800"/>
          </a:xfrm>
          <a:prstGeom prst="mathPlu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Equal 57"/>
          <p:cNvSpPr/>
          <p:nvPr/>
        </p:nvSpPr>
        <p:spPr>
          <a:xfrm>
            <a:off x="5638800" y="5257800"/>
            <a:ext cx="762000" cy="685800"/>
          </a:xfrm>
          <a:prstGeom prst="mathEqual">
            <a:avLst>
              <a:gd name="adj1" fmla="val 17366"/>
              <a:gd name="adj2" fmla="val 19965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ight Arrow 61"/>
          <p:cNvSpPr/>
          <p:nvPr/>
        </p:nvSpPr>
        <p:spPr>
          <a:xfrm rot="18190719">
            <a:off x="3099891" y="4493868"/>
            <a:ext cx="1231946" cy="38222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ight Arrow 63"/>
          <p:cNvSpPr/>
          <p:nvPr/>
        </p:nvSpPr>
        <p:spPr>
          <a:xfrm rot="14048060">
            <a:off x="4420137" y="4500824"/>
            <a:ext cx="1289078" cy="38222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276600" y="2438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Final Score</a:t>
            </a:r>
            <a:endParaRPr lang="en-US" sz="32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114800" y="31242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7</a:t>
            </a:r>
            <a:endParaRPr lang="en-US" sz="4400" dirty="0"/>
          </a:p>
        </p:txBody>
      </p:sp>
      <p:sp>
        <p:nvSpPr>
          <p:cNvPr id="67" name="TextBox 66"/>
          <p:cNvSpPr txBox="1"/>
          <p:nvPr/>
        </p:nvSpPr>
        <p:spPr>
          <a:xfrm>
            <a:off x="3124200" y="58674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Row score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4572000" y="5867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Column score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76400" y="2133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1676400" y="2667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676400" y="3261955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1676400" y="3795355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54" name="TextBox 53"/>
          <p:cNvSpPr txBox="1"/>
          <p:nvPr/>
        </p:nvSpPr>
        <p:spPr>
          <a:xfrm>
            <a:off x="1676400" y="4343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1676400" y="5257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1676400" y="61722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3276600" y="5257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9</a:t>
            </a: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6629400" y="2438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69" name="TextBox 68"/>
          <p:cNvSpPr txBox="1"/>
          <p:nvPr/>
        </p:nvSpPr>
        <p:spPr>
          <a:xfrm>
            <a:off x="6629400" y="2971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70" name="TextBox 69"/>
          <p:cNvSpPr txBox="1"/>
          <p:nvPr/>
        </p:nvSpPr>
        <p:spPr>
          <a:xfrm>
            <a:off x="6629400" y="35052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71" name="TextBox 70"/>
          <p:cNvSpPr txBox="1"/>
          <p:nvPr/>
        </p:nvSpPr>
        <p:spPr>
          <a:xfrm>
            <a:off x="6705600" y="4343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72" name="TextBox 71"/>
          <p:cNvSpPr txBox="1"/>
          <p:nvPr/>
        </p:nvSpPr>
        <p:spPr>
          <a:xfrm>
            <a:off x="6705600" y="5257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73" name="TextBox 72"/>
          <p:cNvSpPr txBox="1"/>
          <p:nvPr/>
        </p:nvSpPr>
        <p:spPr>
          <a:xfrm>
            <a:off x="6705600" y="61722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74" name="TextBox 73"/>
          <p:cNvSpPr txBox="1"/>
          <p:nvPr/>
        </p:nvSpPr>
        <p:spPr>
          <a:xfrm>
            <a:off x="5029200" y="5257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8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96" y="2721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nkGothic Md BT" pitchFamily="34" charset="0"/>
              </a:rPr>
              <a:t>Theoretical RULA for previous concept 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22098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76400" y="27432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676400" y="32766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676400" y="38100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29400" y="25146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714901" y="4486977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629400" y="30480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629400" y="35814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676400" y="53340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676400" y="62484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352800" y="53340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705600" y="53340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705600" y="44196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705600" y="62484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029200" y="53340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038600" y="32766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962400" y="32004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23524" y="1524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Arm &amp; Wrist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2209800"/>
            <a:ext cx="175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Upper arm</a:t>
            </a:r>
          </a:p>
          <a:p>
            <a:endParaRPr lang="en-US" dirty="0" smtClean="0"/>
          </a:p>
          <a:p>
            <a:r>
              <a:rPr lang="en-US" dirty="0" smtClean="0"/>
              <a:t>Lower arm</a:t>
            </a:r>
          </a:p>
          <a:p>
            <a:endParaRPr lang="en-US" dirty="0" smtClean="0"/>
          </a:p>
          <a:p>
            <a:r>
              <a:rPr lang="en-US" dirty="0" smtClean="0"/>
              <a:t>Wrist pos.</a:t>
            </a:r>
          </a:p>
          <a:p>
            <a:endParaRPr lang="en-US" dirty="0" smtClean="0"/>
          </a:p>
          <a:p>
            <a:r>
              <a:rPr lang="en-US" dirty="0" smtClean="0"/>
              <a:t>Wrist Twist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39000" y="2514600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Neck pos.</a:t>
            </a:r>
          </a:p>
          <a:p>
            <a:endParaRPr lang="en-US" dirty="0" smtClean="0"/>
          </a:p>
          <a:p>
            <a:r>
              <a:rPr lang="en-US" dirty="0" smtClean="0"/>
              <a:t>Trunk pos.</a:t>
            </a:r>
          </a:p>
          <a:p>
            <a:endParaRPr lang="en-US" dirty="0" smtClean="0"/>
          </a:p>
          <a:p>
            <a:r>
              <a:rPr lang="en-US" dirty="0" smtClean="0"/>
              <a:t>Legs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15200" y="4495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Posture Score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4495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Posture score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54102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Muscle use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315200" y="54102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Muscle use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0" y="6324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Force/load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315200" y="6324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Force/load</a:t>
            </a:r>
            <a:endParaRPr lang="en-US" dirty="0"/>
          </a:p>
        </p:txBody>
      </p:sp>
      <p:sp>
        <p:nvSpPr>
          <p:cNvPr id="41" name="Plus 40"/>
          <p:cNvSpPr/>
          <p:nvPr/>
        </p:nvSpPr>
        <p:spPr>
          <a:xfrm>
            <a:off x="1676400" y="4953000"/>
            <a:ext cx="381000" cy="304800"/>
          </a:xfrm>
          <a:prstGeom prst="mathPlu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Plus 41"/>
          <p:cNvSpPr/>
          <p:nvPr/>
        </p:nvSpPr>
        <p:spPr>
          <a:xfrm>
            <a:off x="1676400" y="5867400"/>
            <a:ext cx="381000" cy="304800"/>
          </a:xfrm>
          <a:prstGeom prst="mathPlu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Equal 42"/>
          <p:cNvSpPr/>
          <p:nvPr/>
        </p:nvSpPr>
        <p:spPr>
          <a:xfrm>
            <a:off x="2438400" y="5257800"/>
            <a:ext cx="762000" cy="685800"/>
          </a:xfrm>
          <a:prstGeom prst="mathEqual">
            <a:avLst>
              <a:gd name="adj1" fmla="val 17366"/>
              <a:gd name="adj2" fmla="val 19965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19800" y="15240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Neck, Trunk, &amp; Legs</a:t>
            </a:r>
            <a:endParaRPr lang="en-US" sz="2400" b="1" dirty="0"/>
          </a:p>
        </p:txBody>
      </p:sp>
      <p:sp>
        <p:nvSpPr>
          <p:cNvPr id="56" name="Plus 55"/>
          <p:cNvSpPr/>
          <p:nvPr/>
        </p:nvSpPr>
        <p:spPr>
          <a:xfrm>
            <a:off x="6705600" y="5867400"/>
            <a:ext cx="381000" cy="304800"/>
          </a:xfrm>
          <a:prstGeom prst="mathPlu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Plus 56"/>
          <p:cNvSpPr/>
          <p:nvPr/>
        </p:nvSpPr>
        <p:spPr>
          <a:xfrm>
            <a:off x="6705600" y="4953000"/>
            <a:ext cx="381000" cy="304800"/>
          </a:xfrm>
          <a:prstGeom prst="mathPlu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Equal 57"/>
          <p:cNvSpPr/>
          <p:nvPr/>
        </p:nvSpPr>
        <p:spPr>
          <a:xfrm>
            <a:off x="5638800" y="5257800"/>
            <a:ext cx="762000" cy="685800"/>
          </a:xfrm>
          <a:prstGeom prst="mathEqual">
            <a:avLst>
              <a:gd name="adj1" fmla="val 17366"/>
              <a:gd name="adj2" fmla="val 19965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ight Arrow 61"/>
          <p:cNvSpPr/>
          <p:nvPr/>
        </p:nvSpPr>
        <p:spPr>
          <a:xfrm rot="18190719">
            <a:off x="3099891" y="4493868"/>
            <a:ext cx="1231946" cy="38222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ight Arrow 63"/>
          <p:cNvSpPr/>
          <p:nvPr/>
        </p:nvSpPr>
        <p:spPr>
          <a:xfrm rot="14048060">
            <a:off x="4420137" y="4500824"/>
            <a:ext cx="1289078" cy="38222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276600" y="2438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Final Score</a:t>
            </a:r>
            <a:endParaRPr lang="en-US" sz="32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114800" y="31242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3</a:t>
            </a:r>
            <a:endParaRPr lang="en-US" sz="4400" dirty="0"/>
          </a:p>
        </p:txBody>
      </p:sp>
      <p:sp>
        <p:nvSpPr>
          <p:cNvPr id="67" name="TextBox 66"/>
          <p:cNvSpPr txBox="1"/>
          <p:nvPr/>
        </p:nvSpPr>
        <p:spPr>
          <a:xfrm>
            <a:off x="3124200" y="58674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Row score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4572000" y="5867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Column score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76400" y="2133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1676400" y="2667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676400" y="3261955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1676400" y="3795355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1676400" y="5257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1676400" y="61722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3276600" y="5257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6629400" y="2438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69" name="TextBox 68"/>
          <p:cNvSpPr txBox="1"/>
          <p:nvPr/>
        </p:nvSpPr>
        <p:spPr>
          <a:xfrm>
            <a:off x="6629400" y="2971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70" name="TextBox 69"/>
          <p:cNvSpPr txBox="1"/>
          <p:nvPr/>
        </p:nvSpPr>
        <p:spPr>
          <a:xfrm>
            <a:off x="6629400" y="35052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71" name="TextBox 70"/>
          <p:cNvSpPr txBox="1"/>
          <p:nvPr/>
        </p:nvSpPr>
        <p:spPr>
          <a:xfrm>
            <a:off x="6705600" y="4343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72" name="TextBox 71"/>
          <p:cNvSpPr txBox="1"/>
          <p:nvPr/>
        </p:nvSpPr>
        <p:spPr>
          <a:xfrm>
            <a:off x="6705600" y="5257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73" name="TextBox 72"/>
          <p:cNvSpPr txBox="1"/>
          <p:nvPr/>
        </p:nvSpPr>
        <p:spPr>
          <a:xfrm>
            <a:off x="6705600" y="61722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74" name="TextBox 73"/>
          <p:cNvSpPr txBox="1"/>
          <p:nvPr/>
        </p:nvSpPr>
        <p:spPr>
          <a:xfrm>
            <a:off x="5029200" y="5257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60" name="TextBox 59"/>
          <p:cNvSpPr txBox="1"/>
          <p:nvPr/>
        </p:nvSpPr>
        <p:spPr>
          <a:xfrm>
            <a:off x="1695650" y="4410775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4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96" y="2721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nkGothic Md BT" pitchFamily="34" charset="0"/>
              </a:rPr>
              <a:t>expected RULA for present concept 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22098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76400" y="27432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676400" y="32766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676400" y="38100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29400" y="25146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676400" y="44196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629400" y="30480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629400" y="35814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676400" y="53340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676400" y="62484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352800" y="53340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705600" y="53340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705600" y="44196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705600" y="62484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029200" y="53340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038600" y="32766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962400" y="32004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23524" y="1524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Arm &amp; Wrist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2209800"/>
            <a:ext cx="175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Upper arm</a:t>
            </a:r>
          </a:p>
          <a:p>
            <a:endParaRPr lang="en-US" dirty="0" smtClean="0"/>
          </a:p>
          <a:p>
            <a:r>
              <a:rPr lang="en-US" dirty="0" smtClean="0"/>
              <a:t>Lower arm</a:t>
            </a:r>
          </a:p>
          <a:p>
            <a:endParaRPr lang="en-US" dirty="0" smtClean="0"/>
          </a:p>
          <a:p>
            <a:r>
              <a:rPr lang="en-US" dirty="0" smtClean="0"/>
              <a:t>Wrist pos.</a:t>
            </a:r>
          </a:p>
          <a:p>
            <a:endParaRPr lang="en-US" dirty="0" smtClean="0"/>
          </a:p>
          <a:p>
            <a:r>
              <a:rPr lang="en-US" dirty="0" smtClean="0"/>
              <a:t>Wrist Twist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39000" y="2514600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Neck pos.</a:t>
            </a:r>
          </a:p>
          <a:p>
            <a:endParaRPr lang="en-US" dirty="0" smtClean="0"/>
          </a:p>
          <a:p>
            <a:r>
              <a:rPr lang="en-US" dirty="0" smtClean="0"/>
              <a:t>Trunk pos.</a:t>
            </a:r>
          </a:p>
          <a:p>
            <a:endParaRPr lang="en-US" dirty="0" smtClean="0"/>
          </a:p>
          <a:p>
            <a:r>
              <a:rPr lang="en-US" dirty="0" smtClean="0"/>
              <a:t>Legs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15200" y="4495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Posture Score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4495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Posture score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54102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Muscle use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315200" y="54102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Muscle use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0" y="6324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Force/load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315200" y="6324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Force/load</a:t>
            </a:r>
            <a:endParaRPr lang="en-US" dirty="0"/>
          </a:p>
        </p:txBody>
      </p:sp>
      <p:sp>
        <p:nvSpPr>
          <p:cNvPr id="41" name="Plus 40"/>
          <p:cNvSpPr/>
          <p:nvPr/>
        </p:nvSpPr>
        <p:spPr>
          <a:xfrm>
            <a:off x="1676400" y="4953000"/>
            <a:ext cx="381000" cy="304800"/>
          </a:xfrm>
          <a:prstGeom prst="mathPlu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Plus 41"/>
          <p:cNvSpPr/>
          <p:nvPr/>
        </p:nvSpPr>
        <p:spPr>
          <a:xfrm>
            <a:off x="1676400" y="5867400"/>
            <a:ext cx="381000" cy="304800"/>
          </a:xfrm>
          <a:prstGeom prst="mathPlu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Equal 42"/>
          <p:cNvSpPr/>
          <p:nvPr/>
        </p:nvSpPr>
        <p:spPr>
          <a:xfrm>
            <a:off x="2438400" y="5257800"/>
            <a:ext cx="762000" cy="685800"/>
          </a:xfrm>
          <a:prstGeom prst="mathEqual">
            <a:avLst>
              <a:gd name="adj1" fmla="val 17366"/>
              <a:gd name="adj2" fmla="val 19965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19800" y="15240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Neck, Trunk, &amp; Legs</a:t>
            </a:r>
            <a:endParaRPr lang="en-US" sz="2400" b="1" dirty="0"/>
          </a:p>
        </p:txBody>
      </p:sp>
      <p:sp>
        <p:nvSpPr>
          <p:cNvPr id="56" name="Plus 55"/>
          <p:cNvSpPr/>
          <p:nvPr/>
        </p:nvSpPr>
        <p:spPr>
          <a:xfrm>
            <a:off x="6705600" y="5867400"/>
            <a:ext cx="381000" cy="304800"/>
          </a:xfrm>
          <a:prstGeom prst="mathPlu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Plus 56"/>
          <p:cNvSpPr/>
          <p:nvPr/>
        </p:nvSpPr>
        <p:spPr>
          <a:xfrm>
            <a:off x="6705600" y="4953000"/>
            <a:ext cx="381000" cy="304800"/>
          </a:xfrm>
          <a:prstGeom prst="mathPlu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Equal 57"/>
          <p:cNvSpPr/>
          <p:nvPr/>
        </p:nvSpPr>
        <p:spPr>
          <a:xfrm>
            <a:off x="5638800" y="5257800"/>
            <a:ext cx="762000" cy="685800"/>
          </a:xfrm>
          <a:prstGeom prst="mathEqual">
            <a:avLst>
              <a:gd name="adj1" fmla="val 17366"/>
              <a:gd name="adj2" fmla="val 19965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ight Arrow 61"/>
          <p:cNvSpPr/>
          <p:nvPr/>
        </p:nvSpPr>
        <p:spPr>
          <a:xfrm rot="18190719">
            <a:off x="3099891" y="4493868"/>
            <a:ext cx="1231946" cy="38222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ight Arrow 63"/>
          <p:cNvSpPr/>
          <p:nvPr/>
        </p:nvSpPr>
        <p:spPr>
          <a:xfrm rot="14048060">
            <a:off x="4420137" y="4500824"/>
            <a:ext cx="1289078" cy="38222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276600" y="2438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Final Score</a:t>
            </a:r>
            <a:endParaRPr lang="en-US" sz="32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114800" y="31242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4</a:t>
            </a:r>
            <a:endParaRPr lang="en-US" sz="4400" dirty="0"/>
          </a:p>
        </p:txBody>
      </p:sp>
      <p:sp>
        <p:nvSpPr>
          <p:cNvPr id="67" name="TextBox 66"/>
          <p:cNvSpPr txBox="1"/>
          <p:nvPr/>
        </p:nvSpPr>
        <p:spPr>
          <a:xfrm>
            <a:off x="3124200" y="58674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Row score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4572000" y="5867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Column score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76400" y="2133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1676400" y="2667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676400" y="3261955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1676400" y="3795355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54" name="TextBox 53"/>
          <p:cNvSpPr txBox="1"/>
          <p:nvPr/>
        </p:nvSpPr>
        <p:spPr>
          <a:xfrm>
            <a:off x="1676400" y="4343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1676400" y="5257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1676400" y="61722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3276600" y="5257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6629400" y="2438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69" name="TextBox 68"/>
          <p:cNvSpPr txBox="1"/>
          <p:nvPr/>
        </p:nvSpPr>
        <p:spPr>
          <a:xfrm>
            <a:off x="6629400" y="2971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70" name="TextBox 69"/>
          <p:cNvSpPr txBox="1"/>
          <p:nvPr/>
        </p:nvSpPr>
        <p:spPr>
          <a:xfrm>
            <a:off x="6629400" y="35052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71" name="TextBox 70"/>
          <p:cNvSpPr txBox="1"/>
          <p:nvPr/>
        </p:nvSpPr>
        <p:spPr>
          <a:xfrm>
            <a:off x="6705600" y="4343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72" name="TextBox 71"/>
          <p:cNvSpPr txBox="1"/>
          <p:nvPr/>
        </p:nvSpPr>
        <p:spPr>
          <a:xfrm>
            <a:off x="6705600" y="5257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73" name="TextBox 72"/>
          <p:cNvSpPr txBox="1"/>
          <p:nvPr/>
        </p:nvSpPr>
        <p:spPr>
          <a:xfrm>
            <a:off x="6705600" y="61722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74" name="TextBox 73"/>
          <p:cNvSpPr txBox="1"/>
          <p:nvPr/>
        </p:nvSpPr>
        <p:spPr>
          <a:xfrm>
            <a:off x="5029200" y="5257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0433_slide">
  <a:themeElements>
    <a:clrScheme name="Office Theme 2">
      <a:dk1>
        <a:srgbClr val="333333"/>
      </a:dk1>
      <a:lt1>
        <a:srgbClr val="FFFFFF"/>
      </a:lt1>
      <a:dk2>
        <a:srgbClr val="660000"/>
      </a:dk2>
      <a:lt2>
        <a:srgbClr val="FFFFFF"/>
      </a:lt2>
      <a:accent1>
        <a:srgbClr val="E667B1"/>
      </a:accent1>
      <a:accent2>
        <a:srgbClr val="E6935C"/>
      </a:accent2>
      <a:accent3>
        <a:srgbClr val="B8AAAA"/>
      </a:accent3>
      <a:accent4>
        <a:srgbClr val="DADADA"/>
      </a:accent4>
      <a:accent5>
        <a:srgbClr val="F0B8D5"/>
      </a:accent5>
      <a:accent6>
        <a:srgbClr val="D08553"/>
      </a:accent6>
      <a:hlink>
        <a:srgbClr val="E3BAF7"/>
      </a:hlink>
      <a:folHlink>
        <a:srgbClr val="FFA6A6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5C5C"/>
        </a:accent1>
        <a:accent2>
          <a:srgbClr val="ED7777"/>
        </a:accent2>
        <a:accent3>
          <a:srgbClr val="B8AAAA"/>
        </a:accent3>
        <a:accent4>
          <a:srgbClr val="DADADA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67B1"/>
        </a:accent1>
        <a:accent2>
          <a:srgbClr val="E6935C"/>
        </a:accent2>
        <a:accent3>
          <a:srgbClr val="B8AAAA"/>
        </a:accent3>
        <a:accent4>
          <a:srgbClr val="DADADA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ADCC52"/>
        </a:accent1>
        <a:accent2>
          <a:srgbClr val="F29191"/>
        </a:accent2>
        <a:accent3>
          <a:srgbClr val="B8AAAA"/>
        </a:accent3>
        <a:accent4>
          <a:srgbClr val="DADADA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D9B62B"/>
        </a:accent1>
        <a:accent2>
          <a:srgbClr val="66CC66"/>
        </a:accent2>
        <a:accent3>
          <a:srgbClr val="B8AAAA"/>
        </a:accent3>
        <a:accent4>
          <a:srgbClr val="DADADA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5C5C"/>
        </a:accent1>
        <a:accent2>
          <a:srgbClr val="ED7777"/>
        </a:accent2>
        <a:accent3>
          <a:srgbClr val="FFFFFF"/>
        </a:accent3>
        <a:accent4>
          <a:srgbClr val="000000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67B1"/>
        </a:accent1>
        <a:accent2>
          <a:srgbClr val="E6935C"/>
        </a:accent2>
        <a:accent3>
          <a:srgbClr val="FFFFFF"/>
        </a:accent3>
        <a:accent4>
          <a:srgbClr val="000000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CC52"/>
        </a:accent1>
        <a:accent2>
          <a:srgbClr val="F29191"/>
        </a:accent2>
        <a:accent3>
          <a:srgbClr val="FFFFFF"/>
        </a:accent3>
        <a:accent4>
          <a:srgbClr val="000000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B62B"/>
        </a:accent1>
        <a:accent2>
          <a:srgbClr val="66CC66"/>
        </a:accent2>
        <a:accent3>
          <a:srgbClr val="FFFFFF"/>
        </a:accent3>
        <a:accent4>
          <a:srgbClr val="000000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660000"/>
      </a:dk2>
      <a:lt2>
        <a:srgbClr val="FFFFFF"/>
      </a:lt2>
      <a:accent1>
        <a:srgbClr val="E667B1"/>
      </a:accent1>
      <a:accent2>
        <a:srgbClr val="E6935C"/>
      </a:accent2>
      <a:accent3>
        <a:srgbClr val="B8AAAA"/>
      </a:accent3>
      <a:accent4>
        <a:srgbClr val="DADADA"/>
      </a:accent4>
      <a:accent5>
        <a:srgbClr val="F0B8D5"/>
      </a:accent5>
      <a:accent6>
        <a:srgbClr val="D08553"/>
      </a:accent6>
      <a:hlink>
        <a:srgbClr val="E3BAF7"/>
      </a:hlink>
      <a:folHlink>
        <a:srgbClr val="FFA6A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5C5C"/>
        </a:accent1>
        <a:accent2>
          <a:srgbClr val="ED7777"/>
        </a:accent2>
        <a:accent3>
          <a:srgbClr val="B8AAAA"/>
        </a:accent3>
        <a:accent4>
          <a:srgbClr val="DADADA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67B1"/>
        </a:accent1>
        <a:accent2>
          <a:srgbClr val="E6935C"/>
        </a:accent2>
        <a:accent3>
          <a:srgbClr val="B8AAAA"/>
        </a:accent3>
        <a:accent4>
          <a:srgbClr val="DADADA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ADCC52"/>
        </a:accent1>
        <a:accent2>
          <a:srgbClr val="F29191"/>
        </a:accent2>
        <a:accent3>
          <a:srgbClr val="B8AAAA"/>
        </a:accent3>
        <a:accent4>
          <a:srgbClr val="DADADA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D9B62B"/>
        </a:accent1>
        <a:accent2>
          <a:srgbClr val="66CC66"/>
        </a:accent2>
        <a:accent3>
          <a:srgbClr val="B8AAAA"/>
        </a:accent3>
        <a:accent4>
          <a:srgbClr val="DADADA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5C5C"/>
        </a:accent1>
        <a:accent2>
          <a:srgbClr val="ED7777"/>
        </a:accent2>
        <a:accent3>
          <a:srgbClr val="FFFFFF"/>
        </a:accent3>
        <a:accent4>
          <a:srgbClr val="000000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67B1"/>
        </a:accent1>
        <a:accent2>
          <a:srgbClr val="E6935C"/>
        </a:accent2>
        <a:accent3>
          <a:srgbClr val="FFFFFF"/>
        </a:accent3>
        <a:accent4>
          <a:srgbClr val="000000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CC52"/>
        </a:accent1>
        <a:accent2>
          <a:srgbClr val="F29191"/>
        </a:accent2>
        <a:accent3>
          <a:srgbClr val="FFFFFF"/>
        </a:accent3>
        <a:accent4>
          <a:srgbClr val="000000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B62B"/>
        </a:accent1>
        <a:accent2>
          <a:srgbClr val="66CC66"/>
        </a:accent2>
        <a:accent3>
          <a:srgbClr val="FFFFFF"/>
        </a:accent3>
        <a:accent4>
          <a:srgbClr val="000000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ind_0433_slide</Template>
  <TotalTime>707</TotalTime>
  <Words>632</Words>
  <Application>Microsoft Office PowerPoint</Application>
  <PresentationFormat>On-screen Show (4:3)</PresentationFormat>
  <Paragraphs>284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ind_0433_slide</vt:lpstr>
      <vt:lpstr>1_Default Design</vt:lpstr>
      <vt:lpstr>Office Theme</vt:lpstr>
      <vt:lpstr>THE RIDFT :analysis</vt:lpstr>
      <vt:lpstr>Introduction </vt:lpstr>
      <vt:lpstr>Past Design</vt:lpstr>
      <vt:lpstr>Design Issues</vt:lpstr>
      <vt:lpstr>RE DEFINITION </vt:lpstr>
      <vt:lpstr>SAFETY</vt:lpstr>
      <vt:lpstr>RULA for present Ridft </vt:lpstr>
      <vt:lpstr>Theoretical RULA for previous concept </vt:lpstr>
      <vt:lpstr>expected RULA for present concept </vt:lpstr>
      <vt:lpstr>OSHA </vt:lpstr>
      <vt:lpstr>ERGONOMIC  ARM ANALYSIS Current  Ridft </vt:lpstr>
      <vt:lpstr>ERGONOMIC BENDING,LIFTING, AND CARRYING ANALYSIS</vt:lpstr>
      <vt:lpstr>Theoretical Ergonomic Analysis</vt:lpstr>
      <vt:lpstr>Concept Generation</vt:lpstr>
      <vt:lpstr>Concept Generation (Cont.)</vt:lpstr>
      <vt:lpstr>The Trolley</vt:lpstr>
      <vt:lpstr>Conclusion </vt:lpstr>
      <vt:lpstr>Questions  </vt:lpstr>
    </vt:vector>
  </TitlesOfParts>
  <Company>FAMU-FSU College of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RIDFT : MEASURE PHASE </dc:title>
  <dc:creator>cmstest</dc:creator>
  <cp:lastModifiedBy>cmstest</cp:lastModifiedBy>
  <cp:revision>89</cp:revision>
  <dcterms:created xsi:type="dcterms:W3CDTF">2011-12-06T03:09:29Z</dcterms:created>
  <dcterms:modified xsi:type="dcterms:W3CDTF">2012-02-03T19:37:54Z</dcterms:modified>
</cp:coreProperties>
</file>